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2"/>
  </p:notesMasterIdLst>
  <p:sldIdLst>
    <p:sldId id="256" r:id="rId2"/>
    <p:sldId id="258" r:id="rId3"/>
    <p:sldId id="331" r:id="rId4"/>
    <p:sldId id="259" r:id="rId5"/>
    <p:sldId id="332" r:id="rId6"/>
    <p:sldId id="260" r:id="rId7"/>
    <p:sldId id="333" r:id="rId8"/>
    <p:sldId id="321" r:id="rId9"/>
    <p:sldId id="327" r:id="rId10"/>
    <p:sldId id="322" r:id="rId11"/>
    <p:sldId id="313" r:id="rId12"/>
    <p:sldId id="312" r:id="rId13"/>
    <p:sldId id="262" r:id="rId14"/>
    <p:sldId id="334" r:id="rId15"/>
    <p:sldId id="263" r:id="rId16"/>
    <p:sldId id="307" r:id="rId17"/>
    <p:sldId id="308" r:id="rId18"/>
    <p:sldId id="306" r:id="rId19"/>
    <p:sldId id="264" r:id="rId20"/>
    <p:sldId id="338" r:id="rId21"/>
    <p:sldId id="310" r:id="rId22"/>
    <p:sldId id="311" r:id="rId23"/>
    <p:sldId id="314" r:id="rId24"/>
    <p:sldId id="316" r:id="rId25"/>
    <p:sldId id="318" r:id="rId26"/>
    <p:sldId id="335" r:id="rId27"/>
    <p:sldId id="320" r:id="rId28"/>
    <p:sldId id="336" r:id="rId29"/>
    <p:sldId id="339" r:id="rId30"/>
    <p:sldId id="337" r:id="rId31"/>
  </p:sldIdLst>
  <p:sldSz cx="9144000" cy="5143500" type="screen16x9"/>
  <p:notesSz cx="6858000" cy="9144000"/>
  <p:embeddedFontLst>
    <p:embeddedFont>
      <p:font typeface="Anaheim" panose="02020500000000000000" charset="0"/>
      <p:regular r:id="rId33"/>
    </p:embeddedFont>
    <p:embeddedFont>
      <p:font typeface="Bebas Neue" panose="020B0606020202050201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Montserrat Black" panose="00000A00000000000000" pitchFamily="2" charset="0"/>
      <p:bold r:id="rId43"/>
      <p:italic r:id="rId44"/>
      <p:boldItalic r:id="rId45"/>
    </p:embeddedFont>
    <p:embeddedFont>
      <p:font typeface="Montserrat Light" panose="00000400000000000000" pitchFamily="2" charset="0"/>
      <p:regular r:id="rId46"/>
      <p:italic r:id="rId47"/>
    </p:embeddedFont>
    <p:embeddedFont>
      <p:font typeface="Nunito Light" pitchFamily="2" charset="0"/>
      <p:regular r:id="rId48"/>
      <p:italic r:id="rId49"/>
    </p:embeddedFont>
    <p:embeddedFont>
      <p:font typeface="標楷體" panose="03000509000000000000" pitchFamily="65" charset="-12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9CCF7D-1CD8-48B2-BE03-D46BC8713C53}">
  <a:tblStyle styleId="{709CCF7D-1CD8-48B2-BE03-D46BC8713C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>
      <p:cViewPr varScale="1">
        <p:scale>
          <a:sx n="103" d="100"/>
          <a:sy n="103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應中 陳" userId="f06967ed22b16050" providerId="LiveId" clId="{8C144D30-5677-4E83-A26B-C4EE12FBCC1C}"/>
    <pc:docChg chg="undo custSel addSld delSld modSld delMainMaster">
      <pc:chgData name="應中 陳" userId="f06967ed22b16050" providerId="LiveId" clId="{8C144D30-5677-4E83-A26B-C4EE12FBCC1C}" dt="2022-12-18T12:09:13.903" v="1669" actId="1076"/>
      <pc:docMkLst>
        <pc:docMk/>
      </pc:docMkLst>
      <pc:sldChg chg="modSp mod">
        <pc:chgData name="應中 陳" userId="f06967ed22b16050" providerId="LiveId" clId="{8C144D30-5677-4E83-A26B-C4EE12FBCC1C}" dt="2022-12-18T11:25:39.011" v="1058" actId="20577"/>
        <pc:sldMkLst>
          <pc:docMk/>
          <pc:sldMk cId="0" sldId="256"/>
        </pc:sldMkLst>
        <pc:spChg chg="mod">
          <ac:chgData name="應中 陳" userId="f06967ed22b16050" providerId="LiveId" clId="{8C144D30-5677-4E83-A26B-C4EE12FBCC1C}" dt="2022-12-18T11:25:39.011" v="1058" actId="20577"/>
          <ac:spMkLst>
            <pc:docMk/>
            <pc:sldMk cId="0" sldId="256"/>
            <ac:spMk id="1250" creationId="{00000000-0000-0000-0000-000000000000}"/>
          </ac:spMkLst>
        </pc:spChg>
      </pc:sldChg>
      <pc:sldChg chg="modSp mod">
        <pc:chgData name="應中 陳" userId="f06967ed22b16050" providerId="LiveId" clId="{8C144D30-5677-4E83-A26B-C4EE12FBCC1C}" dt="2022-12-18T05:55:45.629" v="807" actId="20577"/>
        <pc:sldMkLst>
          <pc:docMk/>
          <pc:sldMk cId="0" sldId="259"/>
        </pc:sldMkLst>
        <pc:spChg chg="mod">
          <ac:chgData name="應中 陳" userId="f06967ed22b16050" providerId="LiveId" clId="{8C144D30-5677-4E83-A26B-C4EE12FBCC1C}" dt="2022-12-18T05:55:45.629" v="807" actId="20577"/>
          <ac:spMkLst>
            <pc:docMk/>
            <pc:sldMk cId="0" sldId="259"/>
            <ac:spMk id="1304" creationId="{00000000-0000-0000-0000-000000000000}"/>
          </ac:spMkLst>
        </pc:spChg>
      </pc:sldChg>
      <pc:sldChg chg="modSp mod">
        <pc:chgData name="應中 陳" userId="f06967ed22b16050" providerId="LiveId" clId="{8C144D30-5677-4E83-A26B-C4EE12FBCC1C}" dt="2022-12-18T02:42:47.456" v="53" actId="20577"/>
        <pc:sldMkLst>
          <pc:docMk/>
          <pc:sldMk cId="0" sldId="260"/>
        </pc:sldMkLst>
        <pc:spChg chg="mod">
          <ac:chgData name="應中 陳" userId="f06967ed22b16050" providerId="LiveId" clId="{8C144D30-5677-4E83-A26B-C4EE12FBCC1C}" dt="2022-12-18T02:42:47.456" v="53" actId="20577"/>
          <ac:spMkLst>
            <pc:docMk/>
            <pc:sldMk cId="0" sldId="260"/>
            <ac:spMk id="1327" creationId="{00000000-0000-0000-0000-000000000000}"/>
          </ac:spMkLst>
        </pc:spChg>
      </pc:sldChg>
      <pc:sldChg chg="modSp mod">
        <pc:chgData name="應中 陳" userId="f06967ed22b16050" providerId="LiveId" clId="{8C144D30-5677-4E83-A26B-C4EE12FBCC1C}" dt="2022-12-18T12:09:13.903" v="1669" actId="1076"/>
        <pc:sldMkLst>
          <pc:docMk/>
          <pc:sldMk cId="0" sldId="262"/>
        </pc:sldMkLst>
        <pc:spChg chg="mod">
          <ac:chgData name="應中 陳" userId="f06967ed22b16050" providerId="LiveId" clId="{8C144D30-5677-4E83-A26B-C4EE12FBCC1C}" dt="2022-12-18T12:09:13.903" v="1669" actId="1076"/>
          <ac:spMkLst>
            <pc:docMk/>
            <pc:sldMk cId="0" sldId="262"/>
            <ac:spMk id="4" creationId="{B6CBAA1D-124A-A2F3-12B6-6F60D3D35E85}"/>
          </ac:spMkLst>
        </pc:spChg>
      </pc:sldChg>
      <pc:sldChg chg="del">
        <pc:chgData name="應中 陳" userId="f06967ed22b16050" providerId="LiveId" clId="{8C144D30-5677-4E83-A26B-C4EE12FBCC1C}" dt="2022-12-18T02:40:29.863" v="4" actId="47"/>
        <pc:sldMkLst>
          <pc:docMk/>
          <pc:sldMk cId="0" sldId="265"/>
        </pc:sldMkLst>
      </pc:sldChg>
      <pc:sldChg chg="del">
        <pc:chgData name="應中 陳" userId="f06967ed22b16050" providerId="LiveId" clId="{8C144D30-5677-4E83-A26B-C4EE12FBCC1C}" dt="2022-12-18T02:40:31.058" v="5" actId="47"/>
        <pc:sldMkLst>
          <pc:docMk/>
          <pc:sldMk cId="0" sldId="266"/>
        </pc:sldMkLst>
      </pc:sldChg>
      <pc:sldChg chg="del">
        <pc:chgData name="應中 陳" userId="f06967ed22b16050" providerId="LiveId" clId="{8C144D30-5677-4E83-A26B-C4EE12FBCC1C}" dt="2022-12-18T02:40:32.712" v="6" actId="47"/>
        <pc:sldMkLst>
          <pc:docMk/>
          <pc:sldMk cId="0" sldId="267"/>
        </pc:sldMkLst>
      </pc:sldChg>
      <pc:sldChg chg="del">
        <pc:chgData name="應中 陳" userId="f06967ed22b16050" providerId="LiveId" clId="{8C144D30-5677-4E83-A26B-C4EE12FBCC1C}" dt="2022-12-18T02:40:34.405" v="7" actId="47"/>
        <pc:sldMkLst>
          <pc:docMk/>
          <pc:sldMk cId="0" sldId="268"/>
        </pc:sldMkLst>
      </pc:sldChg>
      <pc:sldChg chg="del">
        <pc:chgData name="應中 陳" userId="f06967ed22b16050" providerId="LiveId" clId="{8C144D30-5677-4E83-A26B-C4EE12FBCC1C}" dt="2022-12-18T02:40:35.654" v="8" actId="47"/>
        <pc:sldMkLst>
          <pc:docMk/>
          <pc:sldMk cId="0" sldId="269"/>
        </pc:sldMkLst>
      </pc:sldChg>
      <pc:sldChg chg="del">
        <pc:chgData name="應中 陳" userId="f06967ed22b16050" providerId="LiveId" clId="{8C144D30-5677-4E83-A26B-C4EE12FBCC1C}" dt="2022-12-18T02:40:36.780" v="9" actId="47"/>
        <pc:sldMkLst>
          <pc:docMk/>
          <pc:sldMk cId="0" sldId="270"/>
        </pc:sldMkLst>
      </pc:sldChg>
      <pc:sldChg chg="del">
        <pc:chgData name="應中 陳" userId="f06967ed22b16050" providerId="LiveId" clId="{8C144D30-5677-4E83-A26B-C4EE12FBCC1C}" dt="2022-12-18T02:40:37.832" v="10" actId="47"/>
        <pc:sldMkLst>
          <pc:docMk/>
          <pc:sldMk cId="0" sldId="271"/>
        </pc:sldMkLst>
      </pc:sldChg>
      <pc:sldChg chg="del">
        <pc:chgData name="應中 陳" userId="f06967ed22b16050" providerId="LiveId" clId="{8C144D30-5677-4E83-A26B-C4EE12FBCC1C}" dt="2022-12-18T02:40:39.079" v="11" actId="47"/>
        <pc:sldMkLst>
          <pc:docMk/>
          <pc:sldMk cId="0" sldId="272"/>
        </pc:sldMkLst>
      </pc:sldChg>
      <pc:sldChg chg="del">
        <pc:chgData name="應中 陳" userId="f06967ed22b16050" providerId="LiveId" clId="{8C144D30-5677-4E83-A26B-C4EE12FBCC1C}" dt="2022-12-18T02:40:40.451" v="12" actId="47"/>
        <pc:sldMkLst>
          <pc:docMk/>
          <pc:sldMk cId="0" sldId="273"/>
        </pc:sldMkLst>
      </pc:sldChg>
      <pc:sldChg chg="del">
        <pc:chgData name="應中 陳" userId="f06967ed22b16050" providerId="LiveId" clId="{8C144D30-5677-4E83-A26B-C4EE12FBCC1C}" dt="2022-12-18T02:41:10.670" v="42" actId="47"/>
        <pc:sldMkLst>
          <pc:docMk/>
          <pc:sldMk cId="0" sldId="274"/>
        </pc:sldMkLst>
      </pc:sldChg>
      <pc:sldChg chg="del">
        <pc:chgData name="應中 陳" userId="f06967ed22b16050" providerId="LiveId" clId="{8C144D30-5677-4E83-A26B-C4EE12FBCC1C}" dt="2022-12-18T02:41:09.479" v="41" actId="47"/>
        <pc:sldMkLst>
          <pc:docMk/>
          <pc:sldMk cId="0" sldId="275"/>
        </pc:sldMkLst>
      </pc:sldChg>
      <pc:sldChg chg="del">
        <pc:chgData name="應中 陳" userId="f06967ed22b16050" providerId="LiveId" clId="{8C144D30-5677-4E83-A26B-C4EE12FBCC1C}" dt="2022-12-18T02:41:08.610" v="40" actId="47"/>
        <pc:sldMkLst>
          <pc:docMk/>
          <pc:sldMk cId="0" sldId="276"/>
        </pc:sldMkLst>
      </pc:sldChg>
      <pc:sldChg chg="del">
        <pc:chgData name="應中 陳" userId="f06967ed22b16050" providerId="LiveId" clId="{8C144D30-5677-4E83-A26B-C4EE12FBCC1C}" dt="2022-12-18T02:41:07.804" v="39" actId="47"/>
        <pc:sldMkLst>
          <pc:docMk/>
          <pc:sldMk cId="0" sldId="277"/>
        </pc:sldMkLst>
      </pc:sldChg>
      <pc:sldChg chg="del">
        <pc:chgData name="應中 陳" userId="f06967ed22b16050" providerId="LiveId" clId="{8C144D30-5677-4E83-A26B-C4EE12FBCC1C}" dt="2022-12-18T02:41:07.026" v="38" actId="47"/>
        <pc:sldMkLst>
          <pc:docMk/>
          <pc:sldMk cId="0" sldId="278"/>
        </pc:sldMkLst>
      </pc:sldChg>
      <pc:sldChg chg="del">
        <pc:chgData name="應中 陳" userId="f06967ed22b16050" providerId="LiveId" clId="{8C144D30-5677-4E83-A26B-C4EE12FBCC1C}" dt="2022-12-18T02:41:06.291" v="37" actId="47"/>
        <pc:sldMkLst>
          <pc:docMk/>
          <pc:sldMk cId="0" sldId="279"/>
        </pc:sldMkLst>
      </pc:sldChg>
      <pc:sldChg chg="del">
        <pc:chgData name="應中 陳" userId="f06967ed22b16050" providerId="LiveId" clId="{8C144D30-5677-4E83-A26B-C4EE12FBCC1C}" dt="2022-12-18T02:41:05.494" v="36" actId="47"/>
        <pc:sldMkLst>
          <pc:docMk/>
          <pc:sldMk cId="0" sldId="280"/>
        </pc:sldMkLst>
      </pc:sldChg>
      <pc:sldChg chg="del">
        <pc:chgData name="應中 陳" userId="f06967ed22b16050" providerId="LiveId" clId="{8C144D30-5677-4E83-A26B-C4EE12FBCC1C}" dt="2022-12-18T02:41:03.631" v="35" actId="47"/>
        <pc:sldMkLst>
          <pc:docMk/>
          <pc:sldMk cId="0" sldId="281"/>
        </pc:sldMkLst>
      </pc:sldChg>
      <pc:sldChg chg="del">
        <pc:chgData name="應中 陳" userId="f06967ed22b16050" providerId="LiveId" clId="{8C144D30-5677-4E83-A26B-C4EE12FBCC1C}" dt="2022-12-18T02:41:03.022" v="34" actId="47"/>
        <pc:sldMkLst>
          <pc:docMk/>
          <pc:sldMk cId="0" sldId="282"/>
        </pc:sldMkLst>
      </pc:sldChg>
      <pc:sldChg chg="del">
        <pc:chgData name="應中 陳" userId="f06967ed22b16050" providerId="LiveId" clId="{8C144D30-5677-4E83-A26B-C4EE12FBCC1C}" dt="2022-12-18T02:41:02.310" v="33" actId="47"/>
        <pc:sldMkLst>
          <pc:docMk/>
          <pc:sldMk cId="0" sldId="283"/>
        </pc:sldMkLst>
      </pc:sldChg>
      <pc:sldChg chg="del">
        <pc:chgData name="應中 陳" userId="f06967ed22b16050" providerId="LiveId" clId="{8C144D30-5677-4E83-A26B-C4EE12FBCC1C}" dt="2022-12-18T02:42:16.691" v="48" actId="47"/>
        <pc:sldMkLst>
          <pc:docMk/>
          <pc:sldMk cId="0" sldId="284"/>
        </pc:sldMkLst>
      </pc:sldChg>
      <pc:sldChg chg="del">
        <pc:chgData name="應中 陳" userId="f06967ed22b16050" providerId="LiveId" clId="{8C144D30-5677-4E83-A26B-C4EE12FBCC1C}" dt="2022-12-18T02:41:01.655" v="32" actId="47"/>
        <pc:sldMkLst>
          <pc:docMk/>
          <pc:sldMk cId="0" sldId="285"/>
        </pc:sldMkLst>
      </pc:sldChg>
      <pc:sldChg chg="del">
        <pc:chgData name="應中 陳" userId="f06967ed22b16050" providerId="LiveId" clId="{8C144D30-5677-4E83-A26B-C4EE12FBCC1C}" dt="2022-12-18T02:41:00.927" v="31" actId="47"/>
        <pc:sldMkLst>
          <pc:docMk/>
          <pc:sldMk cId="0" sldId="286"/>
        </pc:sldMkLst>
      </pc:sldChg>
      <pc:sldChg chg="del">
        <pc:chgData name="應中 陳" userId="f06967ed22b16050" providerId="LiveId" clId="{8C144D30-5677-4E83-A26B-C4EE12FBCC1C}" dt="2022-12-18T02:41:00.284" v="30" actId="47"/>
        <pc:sldMkLst>
          <pc:docMk/>
          <pc:sldMk cId="0" sldId="287"/>
        </pc:sldMkLst>
      </pc:sldChg>
      <pc:sldChg chg="del">
        <pc:chgData name="應中 陳" userId="f06967ed22b16050" providerId="LiveId" clId="{8C144D30-5677-4E83-A26B-C4EE12FBCC1C}" dt="2022-12-18T02:40:59.488" v="29" actId="47"/>
        <pc:sldMkLst>
          <pc:docMk/>
          <pc:sldMk cId="0" sldId="288"/>
        </pc:sldMkLst>
      </pc:sldChg>
      <pc:sldChg chg="del">
        <pc:chgData name="應中 陳" userId="f06967ed22b16050" providerId="LiveId" clId="{8C144D30-5677-4E83-A26B-C4EE12FBCC1C}" dt="2022-12-18T02:40:57.810" v="27" actId="47"/>
        <pc:sldMkLst>
          <pc:docMk/>
          <pc:sldMk cId="0" sldId="289"/>
        </pc:sldMkLst>
      </pc:sldChg>
      <pc:sldChg chg="del">
        <pc:chgData name="應中 陳" userId="f06967ed22b16050" providerId="LiveId" clId="{8C144D30-5677-4E83-A26B-C4EE12FBCC1C}" dt="2022-12-18T02:40:58.594" v="28" actId="47"/>
        <pc:sldMkLst>
          <pc:docMk/>
          <pc:sldMk cId="0" sldId="290"/>
        </pc:sldMkLst>
      </pc:sldChg>
      <pc:sldChg chg="del">
        <pc:chgData name="應中 陳" userId="f06967ed22b16050" providerId="LiveId" clId="{8C144D30-5677-4E83-A26B-C4EE12FBCC1C}" dt="2022-12-18T02:40:55.998" v="25" actId="47"/>
        <pc:sldMkLst>
          <pc:docMk/>
          <pc:sldMk cId="0" sldId="291"/>
        </pc:sldMkLst>
      </pc:sldChg>
      <pc:sldChg chg="del">
        <pc:chgData name="應中 陳" userId="f06967ed22b16050" providerId="LiveId" clId="{8C144D30-5677-4E83-A26B-C4EE12FBCC1C}" dt="2022-12-18T02:40:56.844" v="26" actId="47"/>
        <pc:sldMkLst>
          <pc:docMk/>
          <pc:sldMk cId="0" sldId="292"/>
        </pc:sldMkLst>
      </pc:sldChg>
      <pc:sldChg chg="del">
        <pc:chgData name="應中 陳" userId="f06967ed22b16050" providerId="LiveId" clId="{8C144D30-5677-4E83-A26B-C4EE12FBCC1C}" dt="2022-12-18T02:40:50.975" v="24" actId="47"/>
        <pc:sldMkLst>
          <pc:docMk/>
          <pc:sldMk cId="0" sldId="293"/>
        </pc:sldMkLst>
      </pc:sldChg>
      <pc:sldChg chg="del">
        <pc:chgData name="應中 陳" userId="f06967ed22b16050" providerId="LiveId" clId="{8C144D30-5677-4E83-A26B-C4EE12FBCC1C}" dt="2022-12-18T02:40:50.044" v="23" actId="47"/>
        <pc:sldMkLst>
          <pc:docMk/>
          <pc:sldMk cId="0" sldId="294"/>
        </pc:sldMkLst>
      </pc:sldChg>
      <pc:sldChg chg="del">
        <pc:chgData name="應中 陳" userId="f06967ed22b16050" providerId="LiveId" clId="{8C144D30-5677-4E83-A26B-C4EE12FBCC1C}" dt="2022-12-18T02:40:49.214" v="22" actId="47"/>
        <pc:sldMkLst>
          <pc:docMk/>
          <pc:sldMk cId="0" sldId="295"/>
        </pc:sldMkLst>
      </pc:sldChg>
      <pc:sldChg chg="del">
        <pc:chgData name="應中 陳" userId="f06967ed22b16050" providerId="LiveId" clId="{8C144D30-5677-4E83-A26B-C4EE12FBCC1C}" dt="2022-12-18T02:40:48.686" v="21" actId="47"/>
        <pc:sldMkLst>
          <pc:docMk/>
          <pc:sldMk cId="0" sldId="296"/>
        </pc:sldMkLst>
      </pc:sldChg>
      <pc:sldChg chg="del">
        <pc:chgData name="應中 陳" userId="f06967ed22b16050" providerId="LiveId" clId="{8C144D30-5677-4E83-A26B-C4EE12FBCC1C}" dt="2022-12-18T02:40:48.151" v="20" actId="47"/>
        <pc:sldMkLst>
          <pc:docMk/>
          <pc:sldMk cId="0" sldId="297"/>
        </pc:sldMkLst>
      </pc:sldChg>
      <pc:sldChg chg="del">
        <pc:chgData name="應中 陳" userId="f06967ed22b16050" providerId="LiveId" clId="{8C144D30-5677-4E83-A26B-C4EE12FBCC1C}" dt="2022-12-18T02:40:47.616" v="19" actId="47"/>
        <pc:sldMkLst>
          <pc:docMk/>
          <pc:sldMk cId="0" sldId="298"/>
        </pc:sldMkLst>
      </pc:sldChg>
      <pc:sldChg chg="del">
        <pc:chgData name="應中 陳" userId="f06967ed22b16050" providerId="LiveId" clId="{8C144D30-5677-4E83-A26B-C4EE12FBCC1C}" dt="2022-12-18T02:40:47.065" v="18" actId="47"/>
        <pc:sldMkLst>
          <pc:docMk/>
          <pc:sldMk cId="0" sldId="299"/>
        </pc:sldMkLst>
      </pc:sldChg>
      <pc:sldChg chg="del">
        <pc:chgData name="應中 陳" userId="f06967ed22b16050" providerId="LiveId" clId="{8C144D30-5677-4E83-A26B-C4EE12FBCC1C}" dt="2022-12-18T02:40:46.467" v="17" actId="47"/>
        <pc:sldMkLst>
          <pc:docMk/>
          <pc:sldMk cId="0" sldId="300"/>
        </pc:sldMkLst>
      </pc:sldChg>
      <pc:sldChg chg="del">
        <pc:chgData name="應中 陳" userId="f06967ed22b16050" providerId="LiveId" clId="{8C144D30-5677-4E83-A26B-C4EE12FBCC1C}" dt="2022-12-18T02:40:45.879" v="16" actId="47"/>
        <pc:sldMkLst>
          <pc:docMk/>
          <pc:sldMk cId="0" sldId="301"/>
        </pc:sldMkLst>
      </pc:sldChg>
      <pc:sldChg chg="del">
        <pc:chgData name="應中 陳" userId="f06967ed22b16050" providerId="LiveId" clId="{8C144D30-5677-4E83-A26B-C4EE12FBCC1C}" dt="2022-12-18T02:40:45.227" v="15" actId="47"/>
        <pc:sldMkLst>
          <pc:docMk/>
          <pc:sldMk cId="0" sldId="302"/>
        </pc:sldMkLst>
      </pc:sldChg>
      <pc:sldChg chg="del">
        <pc:chgData name="應中 陳" userId="f06967ed22b16050" providerId="LiveId" clId="{8C144D30-5677-4E83-A26B-C4EE12FBCC1C}" dt="2022-12-18T02:40:44.472" v="14" actId="47"/>
        <pc:sldMkLst>
          <pc:docMk/>
          <pc:sldMk cId="0" sldId="303"/>
        </pc:sldMkLst>
      </pc:sldChg>
      <pc:sldChg chg="del">
        <pc:chgData name="應中 陳" userId="f06967ed22b16050" providerId="LiveId" clId="{8C144D30-5677-4E83-A26B-C4EE12FBCC1C}" dt="2022-12-18T02:40:43.672" v="13" actId="47"/>
        <pc:sldMkLst>
          <pc:docMk/>
          <pc:sldMk cId="0" sldId="304"/>
        </pc:sldMkLst>
      </pc:sldChg>
      <pc:sldChg chg="modSp mod">
        <pc:chgData name="應中 陳" userId="f06967ed22b16050" providerId="LiveId" clId="{8C144D30-5677-4E83-A26B-C4EE12FBCC1C}" dt="2022-12-18T05:50:40.972" v="730" actId="20577"/>
        <pc:sldMkLst>
          <pc:docMk/>
          <pc:sldMk cId="2614078195" sldId="308"/>
        </pc:sldMkLst>
        <pc:spChg chg="mod">
          <ac:chgData name="應中 陳" userId="f06967ed22b16050" providerId="LiveId" clId="{8C144D30-5677-4E83-A26B-C4EE12FBCC1C}" dt="2022-12-18T05:50:40.972" v="730" actId="20577"/>
          <ac:spMkLst>
            <pc:docMk/>
            <pc:sldMk cId="2614078195" sldId="308"/>
            <ac:spMk id="5" creationId="{0984A9B0-F566-F212-F040-BFF46870939E}"/>
          </ac:spMkLst>
        </pc:spChg>
      </pc:sldChg>
      <pc:sldChg chg="del">
        <pc:chgData name="應中 陳" userId="f06967ed22b16050" providerId="LiveId" clId="{8C144D30-5677-4E83-A26B-C4EE12FBCC1C}" dt="2022-12-18T05:36:50.711" v="106" actId="47"/>
        <pc:sldMkLst>
          <pc:docMk/>
          <pc:sldMk cId="1727181789" sldId="309"/>
        </pc:sldMkLst>
      </pc:sldChg>
      <pc:sldChg chg="addSp delSp modSp mod">
        <pc:chgData name="應中 陳" userId="f06967ed22b16050" providerId="LiveId" clId="{8C144D30-5677-4E83-A26B-C4EE12FBCC1C}" dt="2022-12-18T05:57:05.827" v="836" actId="20577"/>
        <pc:sldMkLst>
          <pc:docMk/>
          <pc:sldMk cId="3744748088" sldId="310"/>
        </pc:sldMkLst>
        <pc:spChg chg="mod">
          <ac:chgData name="應中 陳" userId="f06967ed22b16050" providerId="LiveId" clId="{8C144D30-5677-4E83-A26B-C4EE12FBCC1C}" dt="2022-12-18T05:38:35.229" v="107"/>
          <ac:spMkLst>
            <pc:docMk/>
            <pc:sldMk cId="3744748088" sldId="310"/>
            <ac:spMk id="3" creationId="{013B282B-3738-7393-77B9-81D1B0C144B8}"/>
          </ac:spMkLst>
        </pc:spChg>
        <pc:spChg chg="mod">
          <ac:chgData name="應中 陳" userId="f06967ed22b16050" providerId="LiveId" clId="{8C144D30-5677-4E83-A26B-C4EE12FBCC1C}" dt="2022-12-18T05:57:05.827" v="836" actId="20577"/>
          <ac:spMkLst>
            <pc:docMk/>
            <pc:sldMk cId="3744748088" sldId="310"/>
            <ac:spMk id="4" creationId="{53DFBD70-7E48-1EAA-BEFF-7BB0D1B38E78}"/>
          </ac:spMkLst>
        </pc:spChg>
        <pc:picChg chg="add mod">
          <ac:chgData name="應中 陳" userId="f06967ed22b16050" providerId="LiveId" clId="{8C144D30-5677-4E83-A26B-C4EE12FBCC1C}" dt="2022-12-18T05:40:16.131" v="177" actId="1076"/>
          <ac:picMkLst>
            <pc:docMk/>
            <pc:sldMk cId="3744748088" sldId="310"/>
            <ac:picMk id="6" creationId="{F6C489E2-47FC-CFE0-4CAB-03CCCB9F33D2}"/>
          </ac:picMkLst>
        </pc:picChg>
        <pc:picChg chg="del">
          <ac:chgData name="應中 陳" userId="f06967ed22b16050" providerId="LiveId" clId="{8C144D30-5677-4E83-A26B-C4EE12FBCC1C}" dt="2022-12-18T05:39:59.278" v="115" actId="478"/>
          <ac:picMkLst>
            <pc:docMk/>
            <pc:sldMk cId="3744748088" sldId="310"/>
            <ac:picMk id="6145" creationId="{0E47E7DB-4076-19C0-20D8-A31094E3C9C8}"/>
          </ac:picMkLst>
        </pc:picChg>
      </pc:sldChg>
      <pc:sldChg chg="addSp delSp modSp mod">
        <pc:chgData name="應中 陳" userId="f06967ed22b16050" providerId="LiveId" clId="{8C144D30-5677-4E83-A26B-C4EE12FBCC1C}" dt="2022-12-18T05:58:42.592" v="978" actId="20577"/>
        <pc:sldMkLst>
          <pc:docMk/>
          <pc:sldMk cId="2436991774" sldId="311"/>
        </pc:sldMkLst>
        <pc:spChg chg="mod">
          <ac:chgData name="應中 陳" userId="f06967ed22b16050" providerId="LiveId" clId="{8C144D30-5677-4E83-A26B-C4EE12FBCC1C}" dt="2022-12-18T05:48:44.595" v="657" actId="1076"/>
          <ac:spMkLst>
            <pc:docMk/>
            <pc:sldMk cId="2436991774" sldId="311"/>
            <ac:spMk id="3" creationId="{7BA42AF6-1E5D-DF0F-87FC-EFE07D186A43}"/>
          </ac:spMkLst>
        </pc:spChg>
        <pc:spChg chg="mod">
          <ac:chgData name="應中 陳" userId="f06967ed22b16050" providerId="LiveId" clId="{8C144D30-5677-4E83-A26B-C4EE12FBCC1C}" dt="2022-12-18T05:58:42.592" v="978" actId="20577"/>
          <ac:spMkLst>
            <pc:docMk/>
            <pc:sldMk cId="2436991774" sldId="311"/>
            <ac:spMk id="4" creationId="{95F2A6D5-3CBF-2153-C4E5-E903534CBAC1}"/>
          </ac:spMkLst>
        </pc:spChg>
        <pc:picChg chg="add mod">
          <ac:chgData name="應中 陳" userId="f06967ed22b16050" providerId="LiveId" clId="{8C144D30-5677-4E83-A26B-C4EE12FBCC1C}" dt="2022-12-18T05:41:56.484" v="189" actId="1076"/>
          <ac:picMkLst>
            <pc:docMk/>
            <pc:sldMk cId="2436991774" sldId="311"/>
            <ac:picMk id="6" creationId="{E4E0CB40-6250-613F-9D80-B5BA81DE6313}"/>
          </ac:picMkLst>
        </pc:picChg>
        <pc:picChg chg="del">
          <ac:chgData name="應中 陳" userId="f06967ed22b16050" providerId="LiveId" clId="{8C144D30-5677-4E83-A26B-C4EE12FBCC1C}" dt="2022-12-18T05:41:52.290" v="188" actId="478"/>
          <ac:picMkLst>
            <pc:docMk/>
            <pc:sldMk cId="2436991774" sldId="311"/>
            <ac:picMk id="7169" creationId="{117ECB44-0AE3-2A59-C55A-AB58C7149575}"/>
          </ac:picMkLst>
        </pc:picChg>
      </pc:sldChg>
      <pc:sldChg chg="modSp mod">
        <pc:chgData name="應中 陳" userId="f06967ed22b16050" providerId="LiveId" clId="{8C144D30-5677-4E83-A26B-C4EE12FBCC1C}" dt="2022-12-18T05:54:14.314" v="776" actId="20577"/>
        <pc:sldMkLst>
          <pc:docMk/>
          <pc:sldMk cId="2945210435" sldId="314"/>
        </pc:sldMkLst>
        <pc:spChg chg="mod">
          <ac:chgData name="應中 陳" userId="f06967ed22b16050" providerId="LiveId" clId="{8C144D30-5677-4E83-A26B-C4EE12FBCC1C}" dt="2022-12-18T05:54:14.314" v="776" actId="20577"/>
          <ac:spMkLst>
            <pc:docMk/>
            <pc:sldMk cId="2945210435" sldId="314"/>
            <ac:spMk id="5" creationId="{34F37DD0-835E-AE7A-8FCC-0F82DC69089E}"/>
          </ac:spMkLst>
        </pc:spChg>
      </pc:sldChg>
      <pc:sldChg chg="addSp delSp modSp mod">
        <pc:chgData name="應中 陳" userId="f06967ed22b16050" providerId="LiveId" clId="{8C144D30-5677-4E83-A26B-C4EE12FBCC1C}" dt="2022-12-18T05:53:44.400" v="762" actId="1076"/>
        <pc:sldMkLst>
          <pc:docMk/>
          <pc:sldMk cId="4230335231" sldId="316"/>
        </pc:sldMkLst>
        <pc:spChg chg="mod">
          <ac:chgData name="應中 陳" userId="f06967ed22b16050" providerId="LiveId" clId="{8C144D30-5677-4E83-A26B-C4EE12FBCC1C}" dt="2022-12-18T05:53:44.400" v="762" actId="1076"/>
          <ac:spMkLst>
            <pc:docMk/>
            <pc:sldMk cId="4230335231" sldId="316"/>
            <ac:spMk id="3" creationId="{B9410EE2-79D9-02B7-9F13-BD12C87633B2}"/>
          </ac:spMkLst>
        </pc:spChg>
        <pc:picChg chg="add del mod">
          <ac:chgData name="應中 陳" userId="f06967ed22b16050" providerId="LiveId" clId="{8C144D30-5677-4E83-A26B-C4EE12FBCC1C}" dt="2022-12-18T05:53:17.508" v="756" actId="478"/>
          <ac:picMkLst>
            <pc:docMk/>
            <pc:sldMk cId="4230335231" sldId="316"/>
            <ac:picMk id="5" creationId="{7FC204EF-3F09-ED1F-C587-A730D8C3FBAE}"/>
          </ac:picMkLst>
        </pc:picChg>
        <pc:picChg chg="add mod">
          <ac:chgData name="應中 陳" userId="f06967ed22b16050" providerId="LiveId" clId="{8C144D30-5677-4E83-A26B-C4EE12FBCC1C}" dt="2022-12-18T05:52:35.984" v="737" actId="14100"/>
          <ac:picMkLst>
            <pc:docMk/>
            <pc:sldMk cId="4230335231" sldId="316"/>
            <ac:picMk id="6" creationId="{E868E0F5-9A42-848D-AC95-1B7198F681A2}"/>
          </ac:picMkLst>
        </pc:picChg>
        <pc:picChg chg="add mod">
          <ac:chgData name="應中 陳" userId="f06967ed22b16050" providerId="LiveId" clId="{8C144D30-5677-4E83-A26B-C4EE12FBCC1C}" dt="2022-12-18T05:53:30.096" v="760" actId="14100"/>
          <ac:picMkLst>
            <pc:docMk/>
            <pc:sldMk cId="4230335231" sldId="316"/>
            <ac:picMk id="7" creationId="{10089712-0321-6D4F-09F9-DBB1784EAA05}"/>
          </ac:picMkLst>
        </pc:picChg>
      </pc:sldChg>
      <pc:sldChg chg="del">
        <pc:chgData name="應中 陳" userId="f06967ed22b16050" providerId="LiveId" clId="{8C144D30-5677-4E83-A26B-C4EE12FBCC1C}" dt="2022-12-18T05:53:38.937" v="761" actId="47"/>
        <pc:sldMkLst>
          <pc:docMk/>
          <pc:sldMk cId="154760323" sldId="317"/>
        </pc:sldMkLst>
      </pc:sldChg>
      <pc:sldChg chg="modSp mod">
        <pc:chgData name="應中 陳" userId="f06967ed22b16050" providerId="LiveId" clId="{8C144D30-5677-4E83-A26B-C4EE12FBCC1C}" dt="2022-12-18T11:52:12.651" v="1490" actId="20577"/>
        <pc:sldMkLst>
          <pc:docMk/>
          <pc:sldMk cId="930508826" sldId="318"/>
        </pc:sldMkLst>
        <pc:spChg chg="mod">
          <ac:chgData name="應中 陳" userId="f06967ed22b16050" providerId="LiveId" clId="{8C144D30-5677-4E83-A26B-C4EE12FBCC1C}" dt="2022-12-18T11:42:01.580" v="1416" actId="20577"/>
          <ac:spMkLst>
            <pc:docMk/>
            <pc:sldMk cId="930508826" sldId="318"/>
            <ac:spMk id="2" creationId="{28AB4E45-938C-10E6-0574-81D334252C52}"/>
          </ac:spMkLst>
        </pc:spChg>
        <pc:spChg chg="mod">
          <ac:chgData name="應中 陳" userId="f06967ed22b16050" providerId="LiveId" clId="{8C144D30-5677-4E83-A26B-C4EE12FBCC1C}" dt="2022-12-18T11:52:12.651" v="1490" actId="20577"/>
          <ac:spMkLst>
            <pc:docMk/>
            <pc:sldMk cId="930508826" sldId="318"/>
            <ac:spMk id="4" creationId="{939FDD28-BE25-8718-4578-6DA4012C0B9B}"/>
          </ac:spMkLst>
        </pc:spChg>
      </pc:sldChg>
      <pc:sldChg chg="del">
        <pc:chgData name="應中 陳" userId="f06967ed22b16050" providerId="LiveId" clId="{8C144D30-5677-4E83-A26B-C4EE12FBCC1C}" dt="2022-12-18T02:40:26.338" v="3" actId="47"/>
        <pc:sldMkLst>
          <pc:docMk/>
          <pc:sldMk cId="463505148" sldId="323"/>
        </pc:sldMkLst>
      </pc:sldChg>
      <pc:sldChg chg="del">
        <pc:chgData name="應中 陳" userId="f06967ed22b16050" providerId="LiveId" clId="{8C144D30-5677-4E83-A26B-C4EE12FBCC1C}" dt="2022-12-18T02:40:23.008" v="1" actId="47"/>
        <pc:sldMkLst>
          <pc:docMk/>
          <pc:sldMk cId="3505089439" sldId="324"/>
        </pc:sldMkLst>
      </pc:sldChg>
      <pc:sldChg chg="del">
        <pc:chgData name="應中 陳" userId="f06967ed22b16050" providerId="LiveId" clId="{8C144D30-5677-4E83-A26B-C4EE12FBCC1C}" dt="2022-12-18T02:40:12.106" v="0" actId="47"/>
        <pc:sldMkLst>
          <pc:docMk/>
          <pc:sldMk cId="93538934" sldId="325"/>
        </pc:sldMkLst>
      </pc:sldChg>
      <pc:sldChg chg="del">
        <pc:chgData name="應中 陳" userId="f06967ed22b16050" providerId="LiveId" clId="{8C144D30-5677-4E83-A26B-C4EE12FBCC1C}" dt="2022-12-18T02:40:24.924" v="2" actId="47"/>
        <pc:sldMkLst>
          <pc:docMk/>
          <pc:sldMk cId="2359762106" sldId="326"/>
        </pc:sldMkLst>
      </pc:sldChg>
      <pc:sldChg chg="addSp delSp modSp mod">
        <pc:chgData name="應中 陳" userId="f06967ed22b16050" providerId="LiveId" clId="{8C144D30-5677-4E83-A26B-C4EE12FBCC1C}" dt="2022-12-18T06:21:45.170" v="1013" actId="14100"/>
        <pc:sldMkLst>
          <pc:docMk/>
          <pc:sldMk cId="649981302" sldId="327"/>
        </pc:sldMkLst>
        <pc:spChg chg="add del">
          <ac:chgData name="應中 陳" userId="f06967ed22b16050" providerId="LiveId" clId="{8C144D30-5677-4E83-A26B-C4EE12FBCC1C}" dt="2022-12-18T06:19:32.920" v="987" actId="478"/>
          <ac:spMkLst>
            <pc:docMk/>
            <pc:sldMk cId="649981302" sldId="327"/>
            <ac:spMk id="3" creationId="{4D280BC3-9768-A569-C65D-7D3AAA913334}"/>
          </ac:spMkLst>
        </pc:spChg>
        <pc:graphicFrameChg chg="add del mod modGraphic">
          <ac:chgData name="應中 陳" userId="f06967ed22b16050" providerId="LiveId" clId="{8C144D30-5677-4E83-A26B-C4EE12FBCC1C}" dt="2022-12-18T06:19:31.321" v="986" actId="478"/>
          <ac:graphicFrameMkLst>
            <pc:docMk/>
            <pc:sldMk cId="649981302" sldId="327"/>
            <ac:graphicFrameMk id="4" creationId="{96DE9B26-B1A5-EAED-E65A-B13024223776}"/>
          </ac:graphicFrameMkLst>
        </pc:graphicFrameChg>
        <pc:graphicFrameChg chg="add mod modGraphic">
          <ac:chgData name="應中 陳" userId="f06967ed22b16050" providerId="LiveId" clId="{8C144D30-5677-4E83-A26B-C4EE12FBCC1C}" dt="2022-12-18T06:21:45.170" v="1013" actId="14100"/>
          <ac:graphicFrameMkLst>
            <pc:docMk/>
            <pc:sldMk cId="649981302" sldId="327"/>
            <ac:graphicFrameMk id="5" creationId="{736255CF-C94F-3BF7-0852-8267CE69464F}"/>
          </ac:graphicFrameMkLst>
        </pc:graphicFrameChg>
        <pc:graphicFrameChg chg="add mod modGraphic">
          <ac:chgData name="應中 陳" userId="f06967ed22b16050" providerId="LiveId" clId="{8C144D30-5677-4E83-A26B-C4EE12FBCC1C}" dt="2022-12-18T06:21:33.098" v="1010" actId="14100"/>
          <ac:graphicFrameMkLst>
            <pc:docMk/>
            <pc:sldMk cId="649981302" sldId="327"/>
            <ac:graphicFrameMk id="6" creationId="{947EB230-D839-3CF2-F74B-546A0ADB7498}"/>
          </ac:graphicFrameMkLst>
        </pc:graphicFrameChg>
      </pc:sldChg>
      <pc:sldChg chg="addSp modSp new mod">
        <pc:chgData name="應中 陳" userId="f06967ed22b16050" providerId="LiveId" clId="{8C144D30-5677-4E83-A26B-C4EE12FBCC1C}" dt="2022-12-18T02:42:13.320" v="47" actId="113"/>
        <pc:sldMkLst>
          <pc:docMk/>
          <pc:sldMk cId="2970174400" sldId="337"/>
        </pc:sldMkLst>
        <pc:spChg chg="add mod">
          <ac:chgData name="應中 陳" userId="f06967ed22b16050" providerId="LiveId" clId="{8C144D30-5677-4E83-A26B-C4EE12FBCC1C}" dt="2022-12-18T02:42:13.320" v="47" actId="113"/>
          <ac:spMkLst>
            <pc:docMk/>
            <pc:sldMk cId="2970174400" sldId="337"/>
            <ac:spMk id="2" creationId="{3E5AF055-1455-0EF3-999F-8E463C9C9F7B}"/>
          </ac:spMkLst>
        </pc:spChg>
      </pc:sldChg>
      <pc:sldChg chg="addSp delSp modSp add mod">
        <pc:chgData name="應中 陳" userId="f06967ed22b16050" providerId="LiveId" clId="{8C144D30-5677-4E83-A26B-C4EE12FBCC1C}" dt="2022-12-18T05:56:33.747" v="831" actId="20577"/>
        <pc:sldMkLst>
          <pc:docMk/>
          <pc:sldMk cId="401124963" sldId="338"/>
        </pc:sldMkLst>
        <pc:spChg chg="mod">
          <ac:chgData name="應中 陳" userId="f06967ed22b16050" providerId="LiveId" clId="{8C144D30-5677-4E83-A26B-C4EE12FBCC1C}" dt="2022-12-18T05:56:33.747" v="831" actId="20577"/>
          <ac:spMkLst>
            <pc:docMk/>
            <pc:sldMk cId="401124963" sldId="338"/>
            <ac:spMk id="4" creationId="{FDE1DF84-4B8C-4126-8F5C-FF308B1515FF}"/>
          </ac:spMkLst>
        </pc:spChg>
        <pc:spChg chg="mod">
          <ac:chgData name="應中 陳" userId="f06967ed22b16050" providerId="LiveId" clId="{8C144D30-5677-4E83-A26B-C4EE12FBCC1C}" dt="2022-12-18T05:36:36.521" v="105" actId="20577"/>
          <ac:spMkLst>
            <pc:docMk/>
            <pc:sldMk cId="401124963" sldId="338"/>
            <ac:spMk id="8" creationId="{D5601382-26F6-F779-D5AC-8BC3809AA2A8}"/>
          </ac:spMkLst>
        </pc:spChg>
        <pc:picChg chg="add mod">
          <ac:chgData name="應中 陳" userId="f06967ed22b16050" providerId="LiveId" clId="{8C144D30-5677-4E83-A26B-C4EE12FBCC1C}" dt="2022-12-18T05:36:20.039" v="79" actId="1076"/>
          <ac:picMkLst>
            <pc:docMk/>
            <pc:sldMk cId="401124963" sldId="338"/>
            <ac:picMk id="3" creationId="{96DAC583-D10E-0299-67B7-3107527262CA}"/>
          </ac:picMkLst>
        </pc:picChg>
        <pc:picChg chg="del">
          <ac:chgData name="應中 陳" userId="f06967ed22b16050" providerId="LiveId" clId="{8C144D30-5677-4E83-A26B-C4EE12FBCC1C}" dt="2022-12-18T05:36:14.229" v="78" actId="478"/>
          <ac:picMkLst>
            <pc:docMk/>
            <pc:sldMk cId="401124963" sldId="338"/>
            <ac:picMk id="5121" creationId="{57EDA492-32E1-38A7-76CD-DCC627D1E793}"/>
          </ac:picMkLst>
        </pc:picChg>
      </pc:sldChg>
      <pc:sldChg chg="new del">
        <pc:chgData name="應中 陳" userId="f06967ed22b16050" providerId="LiveId" clId="{8C144D30-5677-4E83-A26B-C4EE12FBCC1C}" dt="2022-12-18T06:23:51.733" v="1015" actId="47"/>
        <pc:sldMkLst>
          <pc:docMk/>
          <pc:sldMk cId="693248478" sldId="339"/>
        </pc:sldMkLst>
      </pc:sldChg>
      <pc:sldChg chg="addSp delSp modSp new mod">
        <pc:chgData name="應中 陳" userId="f06967ed22b16050" providerId="LiveId" clId="{8C144D30-5677-4E83-A26B-C4EE12FBCC1C}" dt="2022-12-18T11:40:42.282" v="1411" actId="20577"/>
        <pc:sldMkLst>
          <pc:docMk/>
          <pc:sldMk cId="1809998498" sldId="339"/>
        </pc:sldMkLst>
        <pc:spChg chg="del">
          <ac:chgData name="應中 陳" userId="f06967ed22b16050" providerId="LiveId" clId="{8C144D30-5677-4E83-A26B-C4EE12FBCC1C}" dt="2022-12-18T06:24:13.470" v="1018" actId="478"/>
          <ac:spMkLst>
            <pc:docMk/>
            <pc:sldMk cId="1809998498" sldId="339"/>
            <ac:spMk id="2" creationId="{7FD2B8A7-E280-E933-209D-54A3644AFB71}"/>
          </ac:spMkLst>
        </pc:spChg>
        <pc:spChg chg="del">
          <ac:chgData name="應中 陳" userId="f06967ed22b16050" providerId="LiveId" clId="{8C144D30-5677-4E83-A26B-C4EE12FBCC1C}" dt="2022-12-18T06:24:09.961" v="1017" actId="478"/>
          <ac:spMkLst>
            <pc:docMk/>
            <pc:sldMk cId="1809998498" sldId="339"/>
            <ac:spMk id="3" creationId="{D809D889-2309-DBBB-DDF3-51E264445A74}"/>
          </ac:spMkLst>
        </pc:spChg>
        <pc:spChg chg="add mod">
          <ac:chgData name="應中 陳" userId="f06967ed22b16050" providerId="LiveId" clId="{8C144D30-5677-4E83-A26B-C4EE12FBCC1C}" dt="2022-12-18T06:24:45.362" v="1028" actId="20577"/>
          <ac:spMkLst>
            <pc:docMk/>
            <pc:sldMk cId="1809998498" sldId="339"/>
            <ac:spMk id="4" creationId="{0BAB8C3A-5051-3C4D-B128-BF40B4EE0FB8}"/>
          </ac:spMkLst>
        </pc:spChg>
        <pc:spChg chg="add mod">
          <ac:chgData name="應中 陳" userId="f06967ed22b16050" providerId="LiveId" clId="{8C144D30-5677-4E83-A26B-C4EE12FBCC1C}" dt="2022-12-18T11:40:42.282" v="1411" actId="20577"/>
          <ac:spMkLst>
            <pc:docMk/>
            <pc:sldMk cId="1809998498" sldId="339"/>
            <ac:spMk id="5" creationId="{79FECA29-2E89-A39E-CE14-59CF129DFE34}"/>
          </ac:spMkLst>
        </pc:spChg>
      </pc:sldChg>
      <pc:sldMasterChg chg="delSldLayout">
        <pc:chgData name="應中 陳" userId="f06967ed22b16050" providerId="LiveId" clId="{8C144D30-5677-4E83-A26B-C4EE12FBCC1C}" dt="2022-12-18T06:23:51.733" v="1015" actId="47"/>
        <pc:sldMasterMkLst>
          <pc:docMk/>
          <pc:sldMasterMk cId="0" sldId="2147483680"/>
        </pc:sldMasterMkLst>
        <pc:sldLayoutChg chg="del">
          <pc:chgData name="應中 陳" userId="f06967ed22b16050" providerId="LiveId" clId="{8C144D30-5677-4E83-A26B-C4EE12FBCC1C}" dt="2022-12-18T02:40:36.780" v="9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應中 陳" userId="f06967ed22b16050" providerId="LiveId" clId="{8C144D30-5677-4E83-A26B-C4EE12FBCC1C}" dt="2022-12-18T02:40:32.712" v="6" actId="47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應中 陳" userId="f06967ed22b16050" providerId="LiveId" clId="{8C144D30-5677-4E83-A26B-C4EE12FBCC1C}" dt="2022-12-18T06:23:51.733" v="1015" actId="47"/>
          <pc:sldLayoutMkLst>
            <pc:docMk/>
            <pc:sldMasterMk cId="0" sldId="2147483680"/>
            <pc:sldLayoutMk cId="0" sldId="2147483658"/>
          </pc:sldLayoutMkLst>
        </pc:sldLayoutChg>
        <pc:sldLayoutChg chg="del">
          <pc:chgData name="應中 陳" userId="f06967ed22b16050" providerId="LiveId" clId="{8C144D30-5677-4E83-A26B-C4EE12FBCC1C}" dt="2022-12-18T02:40:35.654" v="8" actId="47"/>
          <pc:sldLayoutMkLst>
            <pc:docMk/>
            <pc:sldMasterMk cId="0" sldId="2147483680"/>
            <pc:sldLayoutMk cId="0" sldId="2147483661"/>
          </pc:sldLayoutMkLst>
        </pc:sldLayoutChg>
        <pc:sldLayoutChg chg="del">
          <pc:chgData name="應中 陳" userId="f06967ed22b16050" providerId="LiveId" clId="{8C144D30-5677-4E83-A26B-C4EE12FBCC1C}" dt="2022-12-18T02:41:09.479" v="41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應中 陳" userId="f06967ed22b16050" providerId="LiveId" clId="{8C144D30-5677-4E83-A26B-C4EE12FBCC1C}" dt="2022-12-18T02:41:08.610" v="40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應中 陳" userId="f06967ed22b16050" providerId="LiveId" clId="{8C144D30-5677-4E83-A26B-C4EE12FBCC1C}" dt="2022-12-18T02:41:07.804" v="39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應中 陳" userId="f06967ed22b16050" providerId="LiveId" clId="{8C144D30-5677-4E83-A26B-C4EE12FBCC1C}" dt="2022-12-18T02:41:02.310" v="33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應中 陳" userId="f06967ed22b16050" providerId="LiveId" clId="{8C144D30-5677-4E83-A26B-C4EE12FBCC1C}" dt="2022-12-18T02:41:00.284" v="30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應中 陳" userId="f06967ed22b16050" providerId="LiveId" clId="{8C144D30-5677-4E83-A26B-C4EE12FBCC1C}" dt="2022-12-18T02:40:29.863" v="4" actId="47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應中 陳" userId="f06967ed22b16050" providerId="LiveId" clId="{8C144D30-5677-4E83-A26B-C4EE12FBCC1C}" dt="2022-12-18T02:41:03.631" v="35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應中 陳" userId="f06967ed22b16050" providerId="LiveId" clId="{8C144D30-5677-4E83-A26B-C4EE12FBCC1C}" dt="2022-12-18T02:41:06.291" v="37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應中 陳" userId="f06967ed22b16050" providerId="LiveId" clId="{8C144D30-5677-4E83-A26B-C4EE12FBCC1C}" dt="2022-12-18T02:41:07.026" v="38" actId="47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應中 陳" userId="f06967ed22b16050" providerId="LiveId" clId="{8C144D30-5677-4E83-A26B-C4EE12FBCC1C}" dt="2022-12-18T02:40:34.405" v="7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應中 陳" userId="f06967ed22b16050" providerId="LiveId" clId="{8C144D30-5677-4E83-A26B-C4EE12FBCC1C}" dt="2022-12-18T02:40:37.832" v="10" actId="47"/>
          <pc:sldLayoutMkLst>
            <pc:docMk/>
            <pc:sldMasterMk cId="0" sldId="2147483680"/>
            <pc:sldLayoutMk cId="0" sldId="2147483674"/>
          </pc:sldLayoutMkLst>
        </pc:sldLayoutChg>
        <pc:sldLayoutChg chg="del">
          <pc:chgData name="應中 陳" userId="f06967ed22b16050" providerId="LiveId" clId="{8C144D30-5677-4E83-A26B-C4EE12FBCC1C}" dt="2022-12-18T02:42:16.691" v="48" actId="47"/>
          <pc:sldLayoutMkLst>
            <pc:docMk/>
            <pc:sldMasterMk cId="0" sldId="2147483680"/>
            <pc:sldLayoutMk cId="0" sldId="2147483675"/>
          </pc:sldLayoutMkLst>
        </pc:sldLayoutChg>
      </pc:sldMasterChg>
      <pc:sldMasterChg chg="del delSldLayout">
        <pc:chgData name="應中 陳" userId="f06967ed22b16050" providerId="LiveId" clId="{8C144D30-5677-4E83-A26B-C4EE12FBCC1C}" dt="2022-12-18T02:40:59.488" v="29" actId="47"/>
        <pc:sldMasterMkLst>
          <pc:docMk/>
          <pc:sldMasterMk cId="0" sldId="2147483681"/>
        </pc:sldMasterMkLst>
        <pc:sldLayoutChg chg="del">
          <pc:chgData name="應中 陳" userId="f06967ed22b16050" providerId="LiveId" clId="{8C144D30-5677-4E83-A26B-C4EE12FBCC1C}" dt="2022-12-18T02:40:50.975" v="24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應中 陳" userId="f06967ed22b16050" providerId="LiveId" clId="{8C144D30-5677-4E83-A26B-C4EE12FBCC1C}" dt="2022-12-18T02:40:59.488" v="29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  <pc:docChgLst>
    <pc:chgData name="應中 陳" userId="f06967ed22b16050" providerId="LiveId" clId="{B3CF6B8C-F632-4D80-A446-EE841DDF6EF4}"/>
    <pc:docChg chg="delSld modSld">
      <pc:chgData name="應中 陳" userId="f06967ed22b16050" providerId="LiveId" clId="{B3CF6B8C-F632-4D80-A446-EE841DDF6EF4}" dt="2022-12-18T02:34:40.493" v="62" actId="47"/>
      <pc:docMkLst>
        <pc:docMk/>
      </pc:docMkLst>
      <pc:sldChg chg="del">
        <pc:chgData name="應中 陳" userId="f06967ed22b16050" providerId="LiveId" clId="{B3CF6B8C-F632-4D80-A446-EE841DDF6EF4}" dt="2022-12-18T02:34:40.493" v="62" actId="47"/>
        <pc:sldMkLst>
          <pc:docMk/>
          <pc:sldMk cId="0" sldId="305"/>
        </pc:sldMkLst>
      </pc:sldChg>
      <pc:sldChg chg="modSp mod">
        <pc:chgData name="應中 陳" userId="f06967ed22b16050" providerId="LiveId" clId="{B3CF6B8C-F632-4D80-A446-EE841DDF6EF4}" dt="2022-12-18T02:33:24.267" v="61" actId="20577"/>
        <pc:sldMkLst>
          <pc:docMk/>
          <pc:sldMk cId="3678393806" sldId="306"/>
        </pc:sldMkLst>
        <pc:spChg chg="mod">
          <ac:chgData name="應中 陳" userId="f06967ed22b16050" providerId="LiveId" clId="{B3CF6B8C-F632-4D80-A446-EE841DDF6EF4}" dt="2022-12-18T02:33:24.267" v="61" actId="20577"/>
          <ac:spMkLst>
            <pc:docMk/>
            <pc:sldMk cId="3678393806" sldId="306"/>
            <ac:spMk id="2" creationId="{5B203E0C-F04E-8600-0C01-8B41D8CBDF8C}"/>
          </ac:spMkLst>
        </pc:spChg>
      </pc:sldChg>
    </pc:docChg>
  </pc:docChgLst>
  <pc:docChgLst>
    <pc:chgData name="應中 陳" userId="f06967ed22b16050" providerId="LiveId" clId="{04CCAB47-B277-483D-BD4E-A5135CCE8E69}"/>
    <pc:docChg chg="undo custSel modSld sldOrd">
      <pc:chgData name="應中 陳" userId="f06967ed22b16050" providerId="LiveId" clId="{04CCAB47-B277-483D-BD4E-A5135CCE8E69}" dt="2022-12-19T02:12:59.385" v="206"/>
      <pc:docMkLst>
        <pc:docMk/>
      </pc:docMkLst>
      <pc:sldChg chg="addSp delSp mod">
        <pc:chgData name="應中 陳" userId="f06967ed22b16050" providerId="LiveId" clId="{04CCAB47-B277-483D-BD4E-A5135CCE8E69}" dt="2022-12-18T15:49:30.385" v="6" actId="478"/>
        <pc:sldMkLst>
          <pc:docMk/>
          <pc:sldMk cId="0" sldId="258"/>
        </pc:sldMkLst>
        <pc:spChg chg="add del">
          <ac:chgData name="應中 陳" userId="f06967ed22b16050" providerId="LiveId" clId="{04CCAB47-B277-483D-BD4E-A5135CCE8E69}" dt="2022-12-18T15:49:30.385" v="6" actId="478"/>
          <ac:spMkLst>
            <pc:docMk/>
            <pc:sldMk cId="0" sldId="258"/>
            <ac:spMk id="1276" creationId="{00000000-0000-0000-0000-000000000000}"/>
          </ac:spMkLst>
        </pc:spChg>
      </pc:sldChg>
      <pc:sldChg chg="ord">
        <pc:chgData name="應中 陳" userId="f06967ed22b16050" providerId="LiveId" clId="{04CCAB47-B277-483D-BD4E-A5135CCE8E69}" dt="2022-12-19T02:12:59.385" v="206"/>
        <pc:sldMkLst>
          <pc:docMk/>
          <pc:sldMk cId="0" sldId="262"/>
        </pc:sldMkLst>
      </pc:sldChg>
      <pc:sldChg chg="modSp mod">
        <pc:chgData name="應中 陳" userId="f06967ed22b16050" providerId="LiveId" clId="{04CCAB47-B277-483D-BD4E-A5135CCE8E69}" dt="2022-12-19T01:35:46.116" v="203" actId="255"/>
        <pc:sldMkLst>
          <pc:docMk/>
          <pc:sldMk cId="2945210435" sldId="314"/>
        </pc:sldMkLst>
        <pc:spChg chg="mod">
          <ac:chgData name="應中 陳" userId="f06967ed22b16050" providerId="LiveId" clId="{04CCAB47-B277-483D-BD4E-A5135CCE8E69}" dt="2022-12-19T01:35:46.116" v="203" actId="255"/>
          <ac:spMkLst>
            <pc:docMk/>
            <pc:sldMk cId="2945210435" sldId="314"/>
            <ac:spMk id="2" creationId="{03FF3AC4-E423-0AD7-637A-8A28489E868A}"/>
          </ac:spMkLst>
        </pc:spChg>
      </pc:sldChg>
      <pc:sldChg chg="modSp mod">
        <pc:chgData name="應中 陳" userId="f06967ed22b16050" providerId="LiveId" clId="{04CCAB47-B277-483D-BD4E-A5135CCE8E69}" dt="2022-12-19T01:34:16.156" v="197" actId="20577"/>
        <pc:sldMkLst>
          <pc:docMk/>
          <pc:sldMk cId="4230335231" sldId="316"/>
        </pc:sldMkLst>
        <pc:spChg chg="mod">
          <ac:chgData name="應中 陳" userId="f06967ed22b16050" providerId="LiveId" clId="{04CCAB47-B277-483D-BD4E-A5135CCE8E69}" dt="2022-12-19T01:34:16.156" v="197" actId="20577"/>
          <ac:spMkLst>
            <pc:docMk/>
            <pc:sldMk cId="4230335231" sldId="316"/>
            <ac:spMk id="3" creationId="{B9410EE2-79D9-02B7-9F13-BD12C87633B2}"/>
          </ac:spMkLst>
        </pc:spChg>
      </pc:sldChg>
      <pc:sldChg chg="modSp mod">
        <pc:chgData name="應中 陳" userId="f06967ed22b16050" providerId="LiveId" clId="{04CCAB47-B277-483D-BD4E-A5135CCE8E69}" dt="2022-12-19T01:36:04.853" v="204" actId="255"/>
        <pc:sldMkLst>
          <pc:docMk/>
          <pc:sldMk cId="930508826" sldId="318"/>
        </pc:sldMkLst>
        <pc:spChg chg="mod">
          <ac:chgData name="應中 陳" userId="f06967ed22b16050" providerId="LiveId" clId="{04CCAB47-B277-483D-BD4E-A5135CCE8E69}" dt="2022-12-19T01:36:04.853" v="204" actId="255"/>
          <ac:spMkLst>
            <pc:docMk/>
            <pc:sldMk cId="930508826" sldId="318"/>
            <ac:spMk id="2" creationId="{28AB4E45-938C-10E6-0574-81D334252C52}"/>
          </ac:spMkLst>
        </pc:spChg>
        <pc:spChg chg="mod">
          <ac:chgData name="應中 陳" userId="f06967ed22b16050" providerId="LiveId" clId="{04CCAB47-B277-483D-BD4E-A5135CCE8E69}" dt="2022-12-19T01:25:07.967" v="177" actId="20577"/>
          <ac:spMkLst>
            <pc:docMk/>
            <pc:sldMk cId="930508826" sldId="318"/>
            <ac:spMk id="4" creationId="{939FDD28-BE25-8718-4578-6DA4012C0B9B}"/>
          </ac:spMkLst>
        </pc:spChg>
      </pc:sldChg>
      <pc:sldChg chg="modSp mod">
        <pc:chgData name="應中 陳" userId="f06967ed22b16050" providerId="LiveId" clId="{04CCAB47-B277-483D-BD4E-A5135CCE8E69}" dt="2022-12-18T15:28:05.661" v="4" actId="20577"/>
        <pc:sldMkLst>
          <pc:docMk/>
          <pc:sldMk cId="2764578312" sldId="320"/>
        </pc:sldMkLst>
        <pc:spChg chg="mod">
          <ac:chgData name="應中 陳" userId="f06967ed22b16050" providerId="LiveId" clId="{04CCAB47-B277-483D-BD4E-A5135CCE8E69}" dt="2022-12-18T15:28:05.661" v="4" actId="20577"/>
          <ac:spMkLst>
            <pc:docMk/>
            <pc:sldMk cId="2764578312" sldId="320"/>
            <ac:spMk id="5" creationId="{10BE9689-EF2C-2B53-E2C6-8B1322EE8D2F}"/>
          </ac:spMkLst>
        </pc:spChg>
      </pc:sldChg>
      <pc:sldChg chg="modSp mod">
        <pc:chgData name="應中 陳" userId="f06967ed22b16050" providerId="LiveId" clId="{04CCAB47-B277-483D-BD4E-A5135CCE8E69}" dt="2022-12-19T01:35:14.953" v="202" actId="255"/>
        <pc:sldMkLst>
          <pc:docMk/>
          <pc:sldMk cId="1225855652" sldId="335"/>
        </pc:sldMkLst>
        <pc:spChg chg="mod">
          <ac:chgData name="應中 陳" userId="f06967ed22b16050" providerId="LiveId" clId="{04CCAB47-B277-483D-BD4E-A5135CCE8E69}" dt="2022-12-19T01:35:14.953" v="202" actId="255"/>
          <ac:spMkLst>
            <pc:docMk/>
            <pc:sldMk cId="1225855652" sldId="335"/>
            <ac:spMk id="4" creationId="{A819E902-AD4D-5DF3-84B0-B3284E2C04E1}"/>
          </ac:spMkLst>
        </pc:spChg>
      </pc:sldChg>
      <pc:sldChg chg="modSp mod">
        <pc:chgData name="應中 陳" userId="f06967ed22b16050" providerId="LiveId" clId="{04CCAB47-B277-483D-BD4E-A5135CCE8E69}" dt="2022-12-19T01:23:30.217" v="110" actId="20577"/>
        <pc:sldMkLst>
          <pc:docMk/>
          <pc:sldMk cId="1809998498" sldId="339"/>
        </pc:sldMkLst>
        <pc:spChg chg="mod">
          <ac:chgData name="應中 陳" userId="f06967ed22b16050" providerId="LiveId" clId="{04CCAB47-B277-483D-BD4E-A5135CCE8E69}" dt="2022-12-19T01:23:30.217" v="110" actId="20577"/>
          <ac:spMkLst>
            <pc:docMk/>
            <pc:sldMk cId="1809998498" sldId="339"/>
            <ac:spMk id="5" creationId="{79FECA29-2E89-A39E-CE14-59CF129DFE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自從</a:t>
            </a:r>
            <a:r>
              <a:rPr lang="en" dirty="0"/>
              <a:t>NBA 2014-2015</a:t>
            </a:r>
            <a:r>
              <a:rPr lang="zh-TW" altLang="en-US" dirty="0"/>
              <a:t>賽季金州勇士隊奪冠後掀起三分球和小球風潮，</a:t>
            </a:r>
            <a:r>
              <a:rPr lang="en" dirty="0"/>
              <a:t>NBA</a:t>
            </a:r>
            <a:r>
              <a:rPr lang="zh-TW" altLang="en-US" dirty="0"/>
              <a:t>各支球隊開始囤積擅長三分球的鋒衛球員，再加上聯盟的比賽節奏越來越快，所以能夠適應快節奏比賽的鋒線球員較能獲得重用，而高大笨重的中鋒則逐漸被打入冷宮，這無疑顛覆了以往的籃球常識「一寸長，一寸強」．因此，我們對現在聯盟比賽風格的變化非常好奇，而這次研究是想探討</a:t>
            </a:r>
            <a:r>
              <a:rPr lang="en" dirty="0"/>
              <a:t>NBA </a:t>
            </a:r>
            <a:r>
              <a:rPr lang="zh-TW" altLang="en-US" dirty="0"/>
              <a:t>是否因為小球時代的崛起，而使得高大中鋒逐漸被冷落，讓聯盟生態產生翻天地覆的變化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60" r:id="rId9"/>
    <p:sldLayoutId id="2147483662" r:id="rId10"/>
    <p:sldLayoutId id="2147483668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kaggle.com/datasets/justinas/nba-players-data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652265" y="776150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dirty="0">
                <a:latin typeface="Montserrat Black"/>
                <a:ea typeface="Montserrat Black"/>
                <a:cs typeface="Montserrat Black"/>
                <a:sym typeface="Montserrat Black"/>
              </a:rPr>
              <a:t>NBA</a:t>
            </a:r>
            <a:r>
              <a:rPr lang="zh-TW" altLang="en-US" sz="3200" dirty="0">
                <a:latin typeface="Montserrat Black"/>
                <a:ea typeface="Montserrat Black"/>
                <a:cs typeface="Montserrat Black"/>
                <a:sym typeface="Montserrat Black"/>
              </a:rPr>
              <a:t>聯盟自</a:t>
            </a:r>
            <a:r>
              <a:rPr lang="en-US" altLang="zh-TW" sz="3200" dirty="0">
                <a:latin typeface="Montserrat Black"/>
                <a:ea typeface="Montserrat Black"/>
                <a:cs typeface="Montserrat Black"/>
                <a:sym typeface="Montserrat Black"/>
              </a:rPr>
              <a:t>1996</a:t>
            </a:r>
            <a:r>
              <a:rPr lang="zh-TW" altLang="en-US" sz="3200" dirty="0">
                <a:latin typeface="Montserrat Black"/>
                <a:ea typeface="Montserrat Black"/>
                <a:cs typeface="Montserrat Black"/>
                <a:sym typeface="Montserrat Black"/>
              </a:rPr>
              <a:t>至</a:t>
            </a:r>
            <a:r>
              <a:rPr lang="en-US" altLang="zh-TW" sz="3200" dirty="0">
                <a:latin typeface="Montserrat Black"/>
                <a:ea typeface="Montserrat Black"/>
                <a:cs typeface="Montserrat Black"/>
                <a:sym typeface="Montserrat Black"/>
              </a:rPr>
              <a:t>2021</a:t>
            </a:r>
            <a:r>
              <a:rPr lang="zh-TW" altLang="en-US" sz="3200" dirty="0">
                <a:latin typeface="Montserrat Black"/>
                <a:ea typeface="Montserrat Black"/>
                <a:cs typeface="Montserrat Black"/>
                <a:sym typeface="Montserrat Black"/>
              </a:rPr>
              <a:t>年的變化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652265" y="3441072"/>
            <a:ext cx="4454199" cy="601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第二組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組員：陳星宇、陳應中、蔡孟圜、楊秉軒</a:t>
            </a:r>
            <a:r>
              <a:rPr lang="zh-TW" alt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BE7CC-6E83-F79C-849A-129096DA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資料前處理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745953-D73E-2247-A6B5-9AB6E8943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99" y="1448250"/>
            <a:ext cx="5145541" cy="2389800"/>
          </a:xfrm>
        </p:spPr>
        <p:txBody>
          <a:bodyPr/>
          <a:lstStyle/>
          <a:p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缺失值處理</a:t>
            </a:r>
            <a:endParaRPr kumimoji="1"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kumimoji="1"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根據球隊歷史，將舊有隊名改為對應現存隊名</a:t>
            </a:r>
            <a:endParaRPr kumimoji="1"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kumimoji="1" lang="en-US" altLang="zh-TW" dirty="0"/>
          </a:p>
          <a:p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新建一個</a:t>
            </a:r>
            <a:r>
              <a:rPr kumimoji="1" lang="en-US" altLang="zh-TW" dirty="0" err="1">
                <a:latin typeface="+mn-lt"/>
              </a:rPr>
              <a:t>Dataframe</a:t>
            </a:r>
            <a:r>
              <a:rPr kumimoji="1" lang="en-US" altLang="zh-TW" dirty="0">
                <a:latin typeface="+mn-lt"/>
              </a:rPr>
              <a:t> : </a:t>
            </a:r>
            <a:r>
              <a:rPr kumimoji="1" lang="en-US" altLang="zh-TW" dirty="0" err="1">
                <a:latin typeface="+mn-lt"/>
              </a:rPr>
              <a:t>players_unique</a:t>
            </a:r>
            <a:endParaRPr kumimoji="1" lang="en-US" altLang="zh-TW" dirty="0">
              <a:latin typeface="+mn-lt"/>
            </a:endParaRPr>
          </a:p>
          <a:p>
            <a:pPr marL="139700" indent="0">
              <a:buNone/>
            </a:pPr>
            <a:endParaRPr kumimoji="1" lang="en-US" altLang="zh-TW" dirty="0">
              <a:latin typeface="+mn-lt"/>
            </a:endParaRPr>
          </a:p>
          <a:p>
            <a:pPr marL="139700" indent="0">
              <a:buNone/>
            </a:pPr>
            <a:r>
              <a:rPr kumimoji="1"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透過去除重複球員姓名的欄位，確保某些數據統計不會出錯</a:t>
            </a:r>
            <a:r>
              <a:rPr kumimoji="1"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139700" indent="0">
              <a:buNone/>
            </a:pPr>
            <a:endParaRPr kumimoji="1"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新增欄位</a:t>
            </a:r>
            <a:endParaRPr kumimoji="1"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96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1208F22-0285-3BDE-7FDD-C51773F6A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" y="1193442"/>
            <a:ext cx="3157777" cy="883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D6EAA69-A8E7-7248-312B-38D6E086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051" y="1193442"/>
            <a:ext cx="5388978" cy="350872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364512E-A71E-3F10-D17D-79269E000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93" y="441338"/>
            <a:ext cx="75810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新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增欄位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(是否經過選秀)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0155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37E5E5C-B997-02EB-B625-9B7351A76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93" y="532471"/>
            <a:ext cx="75810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新建</a:t>
            </a:r>
            <a:r>
              <a:rPr lang="zh-TW" altLang="en-US" sz="20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欄位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(是否為美國人)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317EC5-96AE-AA9F-444E-A3C615CB5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10" y="1286107"/>
            <a:ext cx="5159017" cy="34746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B487BF9-2CAA-CFD3-BDD1-560756868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" y="1286107"/>
            <a:ext cx="335280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2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0" name="Google Shape;1410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96F797B9-E4BA-C8BC-F597-11B748E8C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25" name="圖片 27">
            <a:extLst>
              <a:ext uri="{FF2B5EF4-FFF2-40B4-BE49-F238E27FC236}">
                <a16:creationId xmlns:a16="http://schemas.microsoft.com/office/drawing/2014/main" id="{B4BF1197-DC9C-D958-BE92-D33E62CFA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8" y="695760"/>
            <a:ext cx="3904343" cy="390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09D62226-C575-2005-AB4D-2B898A81B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4" y="57716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7673DAD-1E2C-267C-BBFB-2F9B63A9D3F4}"/>
              </a:ext>
            </a:extLst>
          </p:cNvPr>
          <p:cNvSpPr txBox="1"/>
          <p:nvPr/>
        </p:nvSpPr>
        <p:spPr>
          <a:xfrm>
            <a:off x="0" y="170052"/>
            <a:ext cx="9143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各數值型欄位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熱圖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CBAA1D-124A-A2F3-12B6-6F60D3D35E85}"/>
              </a:ext>
            </a:extLst>
          </p:cNvPr>
          <p:cNvSpPr txBox="1"/>
          <p:nvPr/>
        </p:nvSpPr>
        <p:spPr>
          <a:xfrm>
            <a:off x="4855653" y="1322512"/>
            <a:ext cx="41036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可看出相關係數之絕對值</a:t>
            </a:r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&gt;0.5</a:t>
            </a: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的數值</a:t>
            </a:r>
            <a:endParaRPr lang="en-US" altLang="zh-TW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前三高正相關的分別為</a:t>
            </a:r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助攻及助攻率</a:t>
            </a:r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(0.8)</a:t>
            </a: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endParaRPr lang="en-US" altLang="zh-TW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得分及助攻</a:t>
            </a:r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(0.66)</a:t>
            </a: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endParaRPr lang="en-US" altLang="zh-TW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得分及使用率</a:t>
            </a:r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(0.64)</a:t>
            </a:r>
            <a:endParaRPr lang="zh-TW" altLang="en-US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190386A-B889-A70C-0CF7-A0CE56418E80}"/>
              </a:ext>
            </a:extLst>
          </p:cNvPr>
          <p:cNvSpPr txBox="1"/>
          <p:nvPr/>
        </p:nvSpPr>
        <p:spPr>
          <a:xfrm>
            <a:off x="1280160" y="2279362"/>
            <a:ext cx="6583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分析結果</a:t>
            </a:r>
          </a:p>
        </p:txBody>
      </p:sp>
    </p:spTree>
    <p:extLst>
      <p:ext uri="{BB962C8B-B14F-4D97-AF65-F5344CB8AC3E}">
        <p14:creationId xmlns:p14="http://schemas.microsoft.com/office/powerpoint/2010/main" val="694356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82710" y="1148316"/>
            <a:ext cx="1274312" cy="123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218262" y="267998"/>
            <a:ext cx="799203" cy="7238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8" name="Google Shape;1428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29" name="Google Shape;142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2" name="Google Shape;1432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4" name="Google Shape;1434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736857" y="2480690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5" name="Google Shape;1435;p42"/>
          <p:cNvGrpSpPr/>
          <p:nvPr/>
        </p:nvGrpSpPr>
        <p:grpSpPr>
          <a:xfrm>
            <a:off x="1049149" y="3961622"/>
            <a:ext cx="194860" cy="178117"/>
            <a:chOff x="3104875" y="1099400"/>
            <a:chExt cx="76825" cy="76800"/>
          </a:xfrm>
        </p:grpSpPr>
        <p:sp>
          <p:nvSpPr>
            <p:cNvPr id="1436" name="Google Shape;1436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圖片 1">
            <a:extLst>
              <a:ext uri="{FF2B5EF4-FFF2-40B4-BE49-F238E27FC236}">
                <a16:creationId xmlns:a16="http://schemas.microsoft.com/office/drawing/2014/main" id="{2C453450-0EE2-BD09-E273-E681AAE86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652" y="851532"/>
            <a:ext cx="3592282" cy="269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圖片 23">
            <a:extLst>
              <a:ext uri="{FF2B5EF4-FFF2-40B4-BE49-F238E27FC236}">
                <a16:creationId xmlns:a16="http://schemas.microsoft.com/office/drawing/2014/main" id="{735FD831-B934-162A-F09E-90F9D7C2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565" y="861387"/>
            <a:ext cx="3522151" cy="268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6D5A49BE-EB61-EA48-9FA2-1DBB1077A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38544"/>
            <a:ext cx="8920717" cy="41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96DB7DB-232F-AC89-CF4D-BB71084C3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129" y="383068"/>
            <a:ext cx="35922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1996-202</a:t>
            </a: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各隊球員總數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B0AAE68-FC0E-C4ED-245A-507AB2022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564" y="198402"/>
            <a:ext cx="352215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1996-2022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每季球員總數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5520BB-0473-144A-7B42-DC1DDB7F2341}"/>
              </a:ext>
            </a:extLst>
          </p:cNvPr>
          <p:cNvSpPr txBox="1"/>
          <p:nvPr/>
        </p:nvSpPr>
        <p:spPr>
          <a:xfrm>
            <a:off x="2502825" y="3718270"/>
            <a:ext cx="64178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kumimoji="1"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左圖可看出除了</a:t>
            </a:r>
            <a:r>
              <a:rPr kumimoji="1" lang="en-US" altLang="zh-TW" sz="1600" dirty="0">
                <a:solidFill>
                  <a:schemeClr val="accent3"/>
                </a:solidFill>
                <a:latin typeface="+mn-lt"/>
                <a:ea typeface="標楷體" panose="03000509000000000000" pitchFamily="65" charset="-120"/>
              </a:rPr>
              <a:t>CHA</a:t>
            </a:r>
            <a:r>
              <a:rPr kumimoji="1" lang="en-US" altLang="zh-TW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kumimoji="1"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夏洛特黃蜂</a:t>
            </a:r>
            <a:r>
              <a:rPr kumimoji="1" lang="en-US" altLang="zh-TW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kumimoji="1"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kumimoji="1" lang="en-US" altLang="zh-TW" sz="1600" dirty="0">
                <a:solidFill>
                  <a:schemeClr val="accent3"/>
                </a:solidFill>
                <a:latin typeface="+mn-lt"/>
                <a:ea typeface="標楷體" panose="03000509000000000000" pitchFamily="65" charset="-120"/>
              </a:rPr>
              <a:t>NOP</a:t>
            </a:r>
            <a:r>
              <a:rPr kumimoji="1" lang="en-US" altLang="zh-TW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kumimoji="1"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紐奧良鵜鶘</a:t>
            </a:r>
            <a:r>
              <a:rPr kumimoji="1" lang="en-US" altLang="zh-TW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kumimoji="1"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外，</a:t>
            </a:r>
            <a:endParaRPr kumimoji="1"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kumimoji="1"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r>
              <a:rPr kumimoji="1" lang="en-US" altLang="zh-TW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kumimoji="1"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在這段期間內都累積擁有接近至少</a:t>
            </a:r>
            <a:r>
              <a:rPr kumimoji="1" lang="en-US" altLang="zh-TW" sz="1600" dirty="0">
                <a:solidFill>
                  <a:schemeClr val="accent3"/>
                </a:solidFill>
                <a:latin typeface="+mn-lt"/>
                <a:ea typeface="標楷體" panose="03000509000000000000" pitchFamily="65" charset="-120"/>
              </a:rPr>
              <a:t>400</a:t>
            </a:r>
            <a:r>
              <a:rPr kumimoji="1"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名球員</a:t>
            </a:r>
            <a:endParaRPr kumimoji="1"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kumimoji="1"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kumimoji="1"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右圖可看出自</a:t>
            </a:r>
            <a:r>
              <a:rPr kumimoji="1" lang="en-US" altLang="zh-TW" sz="1600" dirty="0">
                <a:solidFill>
                  <a:schemeClr val="accent3"/>
                </a:solidFill>
                <a:latin typeface="+mn-lt"/>
                <a:ea typeface="標楷體" panose="03000509000000000000" pitchFamily="65" charset="-120"/>
              </a:rPr>
              <a:t>2017-18</a:t>
            </a:r>
            <a:r>
              <a:rPr kumimoji="1"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賽季開始，單季球員數皆大於</a:t>
            </a:r>
            <a:r>
              <a:rPr kumimoji="1" lang="en-US" altLang="zh-TW" sz="1600" dirty="0">
                <a:solidFill>
                  <a:schemeClr val="accent3"/>
                </a:solidFill>
                <a:latin typeface="+mn-lt"/>
                <a:ea typeface="標楷體" panose="03000509000000000000" pitchFamily="65" charset="-120"/>
              </a:rPr>
              <a:t>500</a:t>
            </a:r>
            <a:r>
              <a:rPr kumimoji="1"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</a:t>
            </a:r>
            <a:endParaRPr kumimoji="1"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kumimoji="1" lang="en-US" altLang="zh-TW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39700" indent="0">
              <a:buNone/>
            </a:pPr>
            <a:endParaRPr kumimoji="1"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BF8EA4C-16C4-744A-634D-FAB30B01F8A6}"/>
              </a:ext>
            </a:extLst>
          </p:cNvPr>
          <p:cNvSpPr txBox="1"/>
          <p:nvPr/>
        </p:nvSpPr>
        <p:spPr>
          <a:xfrm>
            <a:off x="0" y="132388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每季各隊平均球員身高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4" name="圖片 8">
            <a:extLst>
              <a:ext uri="{FF2B5EF4-FFF2-40B4-BE49-F238E27FC236}">
                <a16:creationId xmlns:a16="http://schemas.microsoft.com/office/drawing/2014/main" id="{9E8A59DA-E05C-03FA-418E-0CE0903E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3954"/>
            <a:ext cx="5664820" cy="32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DDE00DD-4C34-9FF5-8014-8C086343B69F}"/>
              </a:ext>
            </a:extLst>
          </p:cNvPr>
          <p:cNvSpPr txBox="1"/>
          <p:nvPr/>
        </p:nvSpPr>
        <p:spPr>
          <a:xfrm>
            <a:off x="5664820" y="1033954"/>
            <a:ext cx="3479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可看出從</a:t>
            </a:r>
            <a:r>
              <a:rPr lang="en-US" altLang="zh-TW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2016-17</a:t>
            </a: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賽季後，趨勢直線下滑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越來越多鋒線型球員進入聯盟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只要有投射技能包，矮個子也能出頭天</a:t>
            </a:r>
          </a:p>
        </p:txBody>
      </p:sp>
    </p:spTree>
    <p:extLst>
      <p:ext uri="{BB962C8B-B14F-4D97-AF65-F5344CB8AC3E}">
        <p14:creationId xmlns:p14="http://schemas.microsoft.com/office/powerpoint/2010/main" val="193108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565332FD-7AE0-3930-0165-2B9928A2C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8786"/>
            <a:ext cx="9144000" cy="472148"/>
          </a:xfrm>
        </p:spPr>
        <p:txBody>
          <a:bodyPr/>
          <a:lstStyle/>
          <a:p>
            <a:r>
              <a:rPr lang="zh-TW" altLang="zh-TW" sz="18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每季各隊平均球員體重</a:t>
            </a:r>
            <a:r>
              <a:rPr lang="zh-TW" altLang="zh-TW" sz="18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5E0DE3-F0B8-251B-242F-D4A1E55A41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805"/>
            <a:ext cx="5739161" cy="307030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984A9B0-F566-F212-F040-BFF46870939E}"/>
              </a:ext>
            </a:extLst>
          </p:cNvPr>
          <p:cNvSpPr txBox="1"/>
          <p:nvPr/>
        </p:nvSpPr>
        <p:spPr>
          <a:xfrm>
            <a:off x="5739161" y="1263805"/>
            <a:ext cx="33453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可看出從</a:t>
            </a:r>
            <a:r>
              <a:rPr lang="en-US" altLang="zh-TW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2015-16</a:t>
            </a: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賽季後，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趨勢下滑的較明顯。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現代球風對橫移能力的著重。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由內線球員發動進攻效率不如鋒衛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zh-TW" altLang="en-US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407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7">
            <a:extLst>
              <a:ext uri="{FF2B5EF4-FFF2-40B4-BE49-F238E27FC236}">
                <a16:creationId xmlns:a16="http://schemas.microsoft.com/office/drawing/2014/main" id="{6241A5CD-C0BF-C416-ADD7-2B702692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65373"/>
            <a:ext cx="5709425" cy="340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948B51-AEFC-ADB7-517C-EDF8994FF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796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每季各隊平均球員年齡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203E0C-F04E-8600-0C01-8B41D8CBDF8C}"/>
              </a:ext>
            </a:extLst>
          </p:cNvPr>
          <p:cNvSpPr txBox="1"/>
          <p:nvPr/>
        </p:nvSpPr>
        <p:spPr>
          <a:xfrm>
            <a:off x="5709424" y="1065373"/>
            <a:ext cx="343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可看出各隊球員組成逐漸年輕化。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對球員養成更加重視。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落選秀也有可能砂礫掏珍珠。</a:t>
            </a:r>
          </a:p>
        </p:txBody>
      </p:sp>
    </p:spTree>
    <p:extLst>
      <p:ext uri="{BB962C8B-B14F-4D97-AF65-F5344CB8AC3E}">
        <p14:creationId xmlns:p14="http://schemas.microsoft.com/office/powerpoint/2010/main" val="367839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0" y="184102"/>
            <a:ext cx="9143999" cy="559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每季各隊球員平均出賽數</a:t>
            </a:r>
            <a:r>
              <a:rPr lang="zh-TW" altLang="zh-TW" sz="18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782589" y="2137422"/>
            <a:ext cx="1402740" cy="78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79819" y="2103277"/>
            <a:ext cx="903665" cy="85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A3AAC9-464C-FF40-1903-4089B9325E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827"/>
            <a:ext cx="5679688" cy="331634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B3DFEA7-625F-4AD6-8E51-42441BF5C6B0}"/>
              </a:ext>
            </a:extLst>
          </p:cNvPr>
          <p:cNvSpPr txBox="1"/>
          <p:nvPr/>
        </p:nvSpPr>
        <p:spPr>
          <a:xfrm>
            <a:off x="5679688" y="1054827"/>
            <a:ext cx="3464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1999-00</a:t>
            </a: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賽季及</a:t>
            </a:r>
            <a:r>
              <a:rPr lang="en-US" altLang="zh-TW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2011-12</a:t>
            </a: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賽季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皆因勞資糾紛導致封館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2019-20</a:t>
            </a: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則是因為新冠病毒停賽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</a:t>
            </a:r>
            <a:r>
              <a:rPr lang="en-US" altLang="zh-TW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2015-16</a:t>
            </a: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賽季後，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球員平均出賽數開始下降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研究背景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資料介紹及前處理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分析結果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9" name="Google Shape;1289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0" name="Google Shape;1290;p37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EDB76F0-97EB-42DE-CF1A-2DD8338B8C9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37145" y="2026295"/>
            <a:ext cx="6796307" cy="5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5601382-26F6-F779-D5AC-8BC3809AA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8240"/>
            <a:ext cx="9143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勇士隊奪冠前後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球員場均得分比較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E1DF84-4B8C-4126-8F5C-FF308B1515FF}"/>
              </a:ext>
            </a:extLst>
          </p:cNvPr>
          <p:cNvSpPr txBox="1"/>
          <p:nvPr/>
        </p:nvSpPr>
        <p:spPr>
          <a:xfrm>
            <a:off x="6237249" y="1145179"/>
            <a:ext cx="2906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角色球員的場均得分增加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比賽回合數增加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更多的快攻、無球跑位及空檔三分投射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DAC583-D10E-0299-67B7-31075272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179"/>
            <a:ext cx="6237249" cy="313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4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F211102-05CB-D987-3BAE-450237ADD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33" y="1288312"/>
            <a:ext cx="7049386" cy="40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13B282B-3738-7393-77B9-81D1B0C14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967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勇士隊奪冠前後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球員場均籃板比較</a:t>
            </a:r>
            <a:endParaRPr kumimoji="0" lang="zh-TW" altLang="zh-TW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DFBD70-7E48-1EAA-BEFF-7BB0D1B38E78}"/>
              </a:ext>
            </a:extLst>
          </p:cNvPr>
          <p:cNvSpPr txBox="1"/>
          <p:nvPr/>
        </p:nvSpPr>
        <p:spPr>
          <a:xfrm>
            <a:off x="6237249" y="1145179"/>
            <a:ext cx="29067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拚搶籃板不再是內線球員的工作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投射三分球沒進讓比賽出現更多長籃板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讓速度快的球員迅速掌握球權以提早進入攻擊位置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C489E2-47FC-CFE0-4CAB-03CCCB9F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179"/>
            <a:ext cx="6145020" cy="32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48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468F19-FBEE-1282-E129-CB3FB910D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404" y="1672205"/>
            <a:ext cx="8159257" cy="44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BA42AF6-1E5D-DF0F-87FC-EFE07D186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18570"/>
            <a:ext cx="9143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勇士隊奪冠前後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球員場均助攻比較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5F2A6D5-3CBF-2153-C4E5-E903534CBAC1}"/>
              </a:ext>
            </a:extLst>
          </p:cNvPr>
          <p:cNvSpPr txBox="1"/>
          <p:nvPr/>
        </p:nvSpPr>
        <p:spPr>
          <a:xfrm>
            <a:off x="6237249" y="1145179"/>
            <a:ext cx="29067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更著重球員對球的快速導傳及找出空檔的能力。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適當的分球給空檔外圍隊友即可獲得助攻。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擁有不錯切入能力及良好分球意識的球員成搶手貨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E0CB40-6250-613F-9D80-B5BA81DE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179"/>
            <a:ext cx="6177776" cy="29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91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FF3AC4-E423-0AD7-637A-8A28489E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0242"/>
            <a:ext cx="9144000" cy="457200"/>
          </a:xfrm>
        </p:spPr>
        <p:txBody>
          <a:bodyPr/>
          <a:lstStyle/>
          <a:p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各隊樂透球員數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63C84-EAB8-471E-C460-1A9161AE9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217" name="圖片 3">
            <a:extLst>
              <a:ext uri="{FF2B5EF4-FFF2-40B4-BE49-F238E27FC236}">
                <a16:creationId xmlns:a16="http://schemas.microsoft.com/office/drawing/2014/main" id="{91F27137-8C01-18D4-EF06-AA863592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200"/>
            <a:ext cx="5932449" cy="31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4F37DD0-835E-AE7A-8FCC-0F82DC69089E}"/>
              </a:ext>
            </a:extLst>
          </p:cNvPr>
          <p:cNvSpPr txBox="1"/>
          <p:nvPr/>
        </p:nvSpPr>
        <p:spPr>
          <a:xfrm>
            <a:off x="5932449" y="1145179"/>
            <a:ext cx="3211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可一定程度看出球隊這段期間有無參與季後賽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球隊對於高順位新秀養成好壞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可能逢低買進表現不好的高順位球員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5210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CFF25A9-7E85-7B06-0167-8510CCA5D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241" name="圖片 16">
            <a:extLst>
              <a:ext uri="{FF2B5EF4-FFF2-40B4-BE49-F238E27FC236}">
                <a16:creationId xmlns:a16="http://schemas.microsoft.com/office/drawing/2014/main" id="{E1A1E67E-005A-2E9B-A8BF-E0E52CF4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97586"/>
            <a:ext cx="4738871" cy="33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9410EE2-79D9-02B7-9F13-BD12C8763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71" y="120266"/>
            <a:ext cx="8895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首輪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、二輪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球員國籍&amp;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佔比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(美/非美)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881227-6C33-81A5-7C74-1DE09A221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74202"/>
            <a:ext cx="4738871" cy="1123385"/>
          </a:xfrm>
          <a:prstGeom prst="rect">
            <a:avLst/>
          </a:prstGeom>
        </p:spPr>
      </p:pic>
      <p:pic>
        <p:nvPicPr>
          <p:cNvPr id="6" name="圖片 2">
            <a:extLst>
              <a:ext uri="{FF2B5EF4-FFF2-40B4-BE49-F238E27FC236}">
                <a16:creationId xmlns:a16="http://schemas.microsoft.com/office/drawing/2014/main" id="{E868E0F5-9A42-848D-AC95-1B7198F68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869" y="1797585"/>
            <a:ext cx="4405131" cy="3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5">
            <a:extLst>
              <a:ext uri="{FF2B5EF4-FFF2-40B4-BE49-F238E27FC236}">
                <a16:creationId xmlns:a16="http://schemas.microsoft.com/office/drawing/2014/main" id="{10089712-0321-6D4F-09F9-DBB1784EA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868" y="674202"/>
            <a:ext cx="4405131" cy="118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335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8AB4E45-938C-10E6-0574-81D334252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129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1996-2022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NBA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球員曾就讀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大學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289" name="圖片 4">
            <a:extLst>
              <a:ext uri="{FF2B5EF4-FFF2-40B4-BE49-F238E27FC236}">
                <a16:creationId xmlns:a16="http://schemas.microsoft.com/office/drawing/2014/main" id="{0A8C93F0-24ED-C26F-22A9-2707CF140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008"/>
            <a:ext cx="5768898" cy="317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39FDD28-BE25-8718-4578-6DA4012C0B9B}"/>
              </a:ext>
            </a:extLst>
          </p:cNvPr>
          <p:cNvSpPr txBox="1"/>
          <p:nvPr/>
        </p:nvSpPr>
        <p:spPr>
          <a:xfrm>
            <a:off x="5768898" y="984008"/>
            <a:ext cx="33751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籃球名校對年輕球員的好處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bg2"/>
              </a:buClr>
              <a:buSzPct val="80000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各校教練對年輕球員的吸引力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當地民眾的在地情誼</a:t>
            </a: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0508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4C1E32A-558A-E106-BA6C-9E576B8D7DE4}"/>
              </a:ext>
            </a:extLst>
          </p:cNvPr>
          <p:cNvSpPr txBox="1"/>
          <p:nvPr/>
        </p:nvSpPr>
        <p:spPr>
          <a:xfrm>
            <a:off x="1817915" y="1557720"/>
            <a:ext cx="5412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819E902-AD4D-5DF3-84B0-B3284E2C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9500"/>
            <a:ext cx="9144000" cy="5727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非大學生球員的變化</a:t>
            </a:r>
            <a:br>
              <a:rPr lang="zh-TW" altLang="en-US" dirty="0">
                <a:solidFill>
                  <a:schemeClr val="tx1"/>
                </a:solidFill>
              </a:rPr>
            </a:b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0BE9689-EF2C-2B53-E2C6-8B1322EE8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8254" y="1433098"/>
            <a:ext cx="4995746" cy="2928076"/>
          </a:xfrm>
        </p:spPr>
        <p:txBody>
          <a:bodyPr/>
          <a:lstStyle/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1995</a:t>
            </a:r>
            <a:r>
              <a:rPr lang="zh-TW" altLang="en-US" sz="16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年</a:t>
            </a: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起，有些美國本土明日之星以高中跳級生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SzPct val="80000"/>
              <a:buNone/>
            </a:pP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身分提早進入聯盟，並在日後取得一定成就。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2006</a:t>
            </a: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NBA</a:t>
            </a: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宣布必須年滿</a:t>
            </a:r>
            <a:r>
              <a:rPr lang="en-US" altLang="zh-TW" sz="16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19</a:t>
            </a: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歲才能參與選秀，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SzPct val="80000"/>
              <a:buNone/>
            </a:pP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SzPct val="80000"/>
              <a:buNone/>
            </a:pP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1600" dirty="0" err="1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One&amp;Done</a:t>
            </a:r>
            <a:r>
              <a:rPr lang="zh-TW" altLang="en-US" sz="16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開始出現</a:t>
            </a: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國際球員選擇念美國大學、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SzPct val="80000"/>
              <a:buNone/>
            </a:pP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美國本土球員選擇征戰海外聯賽。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B6FA41-6FC0-8F76-51BB-9841431814AD}"/>
              </a:ext>
            </a:extLst>
          </p:cNvPr>
          <p:cNvSpPr txBox="1"/>
          <p:nvPr/>
        </p:nvSpPr>
        <p:spPr>
          <a:xfrm>
            <a:off x="0" y="4022620"/>
            <a:ext cx="4148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kern="100" dirty="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大學生球員、非大學生球員比例</a:t>
            </a:r>
            <a:r>
              <a:rPr lang="zh-TW" altLang="en-US" sz="16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長條圖</a:t>
            </a:r>
            <a:endParaRPr lang="zh-TW" altLang="zh-TW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9C23EF8-AF2E-1B4C-8929-C7AF6F8D2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097"/>
            <a:ext cx="4148254" cy="24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5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4C1E32A-558A-E106-BA6C-9E576B8D7DE4}"/>
              </a:ext>
            </a:extLst>
          </p:cNvPr>
          <p:cNvSpPr txBox="1"/>
          <p:nvPr/>
        </p:nvSpPr>
        <p:spPr>
          <a:xfrm>
            <a:off x="1817915" y="1557720"/>
            <a:ext cx="5412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819E902-AD4D-5DF3-84B0-B3284E2C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9500"/>
            <a:ext cx="9144000" cy="5727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近年球員國際化的趨勢</a:t>
            </a:r>
            <a:br>
              <a:rPr lang="zh-TW" altLang="en-US" dirty="0">
                <a:solidFill>
                  <a:schemeClr val="tx1"/>
                </a:solidFill>
              </a:rPr>
            </a:b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0BE9689-EF2C-2B53-E2C6-8B1322EE8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8254" y="1433098"/>
            <a:ext cx="4995746" cy="2422513"/>
          </a:xfrm>
        </p:spPr>
        <p:txBody>
          <a:bodyPr/>
          <a:lstStyle/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zh-TW" altLang="en-US" sz="16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2000</a:t>
            </a: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年起，國際球員數量有明顯的增長,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SzPct val="80000"/>
              <a:buNone/>
            </a:pP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SzPct val="80000"/>
              <a:buNone/>
            </a:pP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逐漸顛覆以往「美國是男籃霸主」的刻板印象。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近幾年已經上升到佔單季高達</a:t>
            </a:r>
            <a:r>
              <a:rPr lang="en-US" altLang="zh-TW" sz="16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</a:rPr>
              <a:t>20%</a:t>
            </a: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的比例。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u"/>
            </a:pP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球探更積極地開始接觸非美國本土的潛力新星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A8F369-06B1-DD5D-632E-6D213D032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098"/>
            <a:ext cx="4148254" cy="242251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6B6FA41-6FC0-8F76-51BB-9841431814AD}"/>
              </a:ext>
            </a:extLst>
          </p:cNvPr>
          <p:cNvSpPr txBox="1"/>
          <p:nvPr/>
        </p:nvSpPr>
        <p:spPr>
          <a:xfrm>
            <a:off x="0" y="4022620"/>
            <a:ext cx="4148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kern="100" dirty="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USA</a:t>
            </a:r>
            <a:r>
              <a:rPr lang="zh-TW" altLang="en-US" sz="1600" kern="100" dirty="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球員、非</a:t>
            </a:r>
            <a:r>
              <a:rPr lang="en-US" altLang="zh-TW" sz="1600" kern="100" dirty="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USA</a:t>
            </a:r>
            <a:r>
              <a:rPr lang="zh-TW" altLang="en-US" sz="1600" kern="100" dirty="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球員比例</a:t>
            </a:r>
            <a:r>
              <a:rPr lang="zh-TW" altLang="en-US" sz="16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長條圖</a:t>
            </a:r>
            <a:endParaRPr lang="zh-TW" altLang="zh-TW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78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190386A-B889-A70C-0CF7-A0CE56418E80}"/>
              </a:ext>
            </a:extLst>
          </p:cNvPr>
          <p:cNvSpPr txBox="1"/>
          <p:nvPr/>
        </p:nvSpPr>
        <p:spPr>
          <a:xfrm>
            <a:off x="1280160" y="2279362"/>
            <a:ext cx="6583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總結</a:t>
            </a:r>
          </a:p>
        </p:txBody>
      </p:sp>
    </p:spTree>
    <p:extLst>
      <p:ext uri="{BB962C8B-B14F-4D97-AF65-F5344CB8AC3E}">
        <p14:creationId xmlns:p14="http://schemas.microsoft.com/office/powerpoint/2010/main" val="2259477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26;p39">
            <a:extLst>
              <a:ext uri="{FF2B5EF4-FFF2-40B4-BE49-F238E27FC236}">
                <a16:creationId xmlns:a16="http://schemas.microsoft.com/office/drawing/2014/main" id="{0BAB8C3A-5051-3C4D-B128-BF40B4EE0F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總結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Google Shape;1327;p39">
            <a:extLst>
              <a:ext uri="{FF2B5EF4-FFF2-40B4-BE49-F238E27FC236}">
                <a16:creationId xmlns:a16="http://schemas.microsoft.com/office/drawing/2014/main" id="{79FECA29-2E89-A39E-CE14-59CF129DFE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52293" y="1492795"/>
            <a:ext cx="6542048" cy="2930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SzPct val="80000"/>
              <a:buFont typeface="Wingdings" panose="05000000000000000000" pitchFamily="2" charset="2"/>
              <a:buChar char="u"/>
            </a:pPr>
            <a:r>
              <a:rPr lang="en-US" altLang="zh-TW" sz="16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16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符合現代趨勢比長的高、長的壯重要</a:t>
            </a:r>
            <a:endParaRPr lang="en-US" altLang="zh-TW" sz="16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buSzPct val="80000"/>
              <a:buFont typeface="Wingdings" panose="05000000000000000000" pitchFamily="2" charset="2"/>
              <a:buChar char="u"/>
            </a:pPr>
            <a:endParaRPr lang="zh-TW" altLang="en-US" sz="16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buSzPct val="80000"/>
              <a:buFont typeface="Wingdings" panose="05000000000000000000" pitchFamily="2" charset="2"/>
              <a:buChar char="u"/>
            </a:pPr>
            <a:r>
              <a:rPr lang="en-US" altLang="zh-TW" sz="16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16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球員傷病頻率提高、被埋沒的人才開始嶄露頭角</a:t>
            </a:r>
          </a:p>
          <a:p>
            <a:pPr algn="l">
              <a:buSzPct val="80000"/>
              <a:buFont typeface="Wingdings" panose="05000000000000000000" pitchFamily="2" charset="2"/>
              <a:buChar char="u"/>
            </a:pPr>
            <a:endParaRPr lang="zh-TW" altLang="en-US" sz="16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buSzPct val="80000"/>
              <a:buFont typeface="Wingdings" panose="05000000000000000000" pitchFamily="2" charset="2"/>
              <a:buChar char="u"/>
            </a:pPr>
            <a:r>
              <a:rPr lang="en-US" altLang="zh-TW" sz="16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16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原本被預期淘汰的內線球員總有被留下的理由</a:t>
            </a:r>
            <a:endParaRPr lang="en-US" altLang="zh-TW" sz="16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buSzPct val="80000"/>
              <a:buFont typeface="Wingdings" panose="05000000000000000000" pitchFamily="2" charset="2"/>
              <a:buChar char="u"/>
            </a:pPr>
            <a:r>
              <a:rPr lang="en-US" altLang="zh-TW" sz="16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16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聯盟逐漸邁向國際化，各國人才濟濟</a:t>
            </a:r>
            <a:endParaRPr lang="en-US" altLang="zh-TW" sz="16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buSzPct val="80000"/>
              <a:buFont typeface="Wingdings" panose="05000000000000000000" pitchFamily="2" charset="2"/>
              <a:buChar char="u"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39700" indent="0" algn="l">
              <a:buSzPct val="80000"/>
            </a:pPr>
            <a:endParaRPr lang="en-US" altLang="zh-TW" dirty="0"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999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190386A-B889-A70C-0CF7-A0CE56418E80}"/>
              </a:ext>
            </a:extLst>
          </p:cNvPr>
          <p:cNvSpPr txBox="1"/>
          <p:nvPr/>
        </p:nvSpPr>
        <p:spPr>
          <a:xfrm>
            <a:off x="1280160" y="2279362"/>
            <a:ext cx="6583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2586277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65;p63">
            <a:extLst>
              <a:ext uri="{FF2B5EF4-FFF2-40B4-BE49-F238E27FC236}">
                <a16:creationId xmlns:a16="http://schemas.microsoft.com/office/drawing/2014/main" id="{3E5AF055-1455-0EF3-999F-8E463C9C9F7B}"/>
              </a:ext>
            </a:extLst>
          </p:cNvPr>
          <p:cNvSpPr txBox="1">
            <a:spLocks/>
          </p:cNvSpPr>
          <p:nvPr/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500" b="1" dirty="0">
                <a:solidFill>
                  <a:schemeClr val="tx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97017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196326" y="11061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研究背景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4037383" y="1730624"/>
            <a:ext cx="4622541" cy="2805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altLang="zh-TW" dirty="0">
                <a:latin typeface="+mn-lt"/>
                <a:ea typeface="標楷體" panose="03000509000000000000" pitchFamily="65" charset="-120"/>
              </a:rPr>
              <a:t>90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年代，</a:t>
            </a:r>
            <a:r>
              <a:rPr lang="en" dirty="0">
                <a:latin typeface="+mn-lt"/>
                <a:ea typeface="標楷體" panose="03000509000000000000" pitchFamily="65" charset="-120"/>
              </a:rPr>
              <a:t>NBA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出現一群具有統治力的長人，除了曾經統治聯盟的「四大中鋒」</a:t>
            </a:r>
            <a:r>
              <a:rPr lang="en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還有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00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年代的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Tim Duncan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、姚明、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Dwight Howard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等威震天下的名將。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隨著這些大型內線高掛球鞋或邁向生涯晚年，各隊開始減少節奏緩慢的半場陣地戰，轉打藉由傳導、跑位、快攻為主的小球戰術。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小球戰術隨著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2014-2015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賽季金州勇士隊奪冠後邁向顛峰，使各隊開始模仿勇士隊的打法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增加三分球出手比例、囤積鋒線球員（身高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198-205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公分）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094354" y="3965837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190386A-B889-A70C-0CF7-A0CE56418E80}"/>
              </a:ext>
            </a:extLst>
          </p:cNvPr>
          <p:cNvSpPr txBox="1"/>
          <p:nvPr/>
        </p:nvSpPr>
        <p:spPr>
          <a:xfrm>
            <a:off x="1280160" y="2279362"/>
            <a:ext cx="6583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</a:p>
        </p:txBody>
      </p:sp>
    </p:spTree>
    <p:extLst>
      <p:ext uri="{BB962C8B-B14F-4D97-AF65-F5344CB8AC3E}">
        <p14:creationId xmlns:p14="http://schemas.microsoft.com/office/powerpoint/2010/main" val="206282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801604" y="215745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1956617" y="1492795"/>
            <a:ext cx="4831688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自</a:t>
            </a:r>
            <a:r>
              <a:rPr lang="en-US" altLang="zh-TW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2014-2015</a:t>
            </a:r>
            <a:r>
              <a:rPr lang="zh-TW" altLang="en-US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賽季金州勇士隊奪冠後，</a:t>
            </a:r>
            <a:r>
              <a:rPr lang="en-US" altLang="zh-TW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NBA</a:t>
            </a:r>
            <a:r>
              <a:rPr lang="zh-TW" altLang="en-US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掀起小球風潮，比賽節奏越來越快，</a:t>
            </a:r>
            <a:r>
              <a:rPr lang="en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NBA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各支球隊開始囤積擅長三分球的鋒衛球員，</a:t>
            </a:r>
            <a:r>
              <a:rPr lang="zh-TW" altLang="en-US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傳統</a:t>
            </a:r>
            <a:r>
              <a:rPr lang="zh-TW" altLang="en-US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中鋒逐漸被邊緣化。</a:t>
            </a:r>
            <a:endParaRPr lang="en-US" altLang="zh-TW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逐漸顛覆以往的籃球常識「一寸長，一寸強」的觀念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因此，我們這次研究想從數據的角度探討</a:t>
            </a:r>
            <a:r>
              <a:rPr lang="en" altLang="zh-TW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NBA</a:t>
            </a:r>
            <a:r>
              <a:rPr lang="en-US" altLang="zh-TW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2014-2015</a:t>
            </a:r>
            <a:r>
              <a:rPr lang="zh-TW" altLang="en-US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賽季金州勇士隊奪冠前後，聯盟產生的變化。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en-US" altLang="zh-TW" dirty="0"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981350" y="2270738"/>
            <a:ext cx="843935" cy="602023"/>
            <a:chOff x="4020665" y="1431080"/>
            <a:chExt cx="843935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812792" y="1633733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547605" y="163928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8209942" y="3645985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190386A-B889-A70C-0CF7-A0CE56418E80}"/>
              </a:ext>
            </a:extLst>
          </p:cNvPr>
          <p:cNvSpPr txBox="1"/>
          <p:nvPr/>
        </p:nvSpPr>
        <p:spPr>
          <a:xfrm>
            <a:off x="1280160" y="2279362"/>
            <a:ext cx="6583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資料介紹及前處理</a:t>
            </a:r>
          </a:p>
        </p:txBody>
      </p:sp>
    </p:spTree>
    <p:extLst>
      <p:ext uri="{BB962C8B-B14F-4D97-AF65-F5344CB8AC3E}">
        <p14:creationId xmlns:p14="http://schemas.microsoft.com/office/powerpoint/2010/main" val="218805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6A91E-05C8-129B-D591-1B2ACD57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9500"/>
            <a:ext cx="9144000" cy="572700"/>
          </a:xfrm>
        </p:spPr>
        <p:txBody>
          <a:bodyPr/>
          <a:lstStyle/>
          <a:p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資料介紹</a:t>
            </a:r>
          </a:p>
        </p:txBody>
      </p:sp>
      <p:pic>
        <p:nvPicPr>
          <p:cNvPr id="5" name="圖片 4">
            <a:hlinkClick r:id="rId2"/>
            <a:extLst>
              <a:ext uri="{FF2B5EF4-FFF2-40B4-BE49-F238E27FC236}">
                <a16:creationId xmlns:a16="http://schemas.microsoft.com/office/drawing/2014/main" id="{D06F8D6D-2AD3-D79F-A0E1-428EBF5E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99" y="1412744"/>
            <a:ext cx="7867601" cy="31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1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74E7A-3344-A977-EC9E-8B07A4AE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Codebook</a:t>
            </a:r>
            <a:endParaRPr lang="zh-TW" altLang="en-US" dirty="0">
              <a:latin typeface="+mj-lt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36255CF-C94F-3BF7-0852-8267CE694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26123"/>
              </p:ext>
            </p:extLst>
          </p:nvPr>
        </p:nvGraphicFramePr>
        <p:xfrm>
          <a:off x="0" y="1338145"/>
          <a:ext cx="4296501" cy="3538656"/>
        </p:xfrm>
        <a:graphic>
          <a:graphicData uri="http://schemas.openxmlformats.org/drawingml/2006/table">
            <a:tbl>
              <a:tblPr firstRow="1" firstCol="1">
                <a:tableStyleId>{709CCF7D-1CD8-48B2-BE03-D46BC8713C53}</a:tableStyleId>
              </a:tblPr>
              <a:tblGrid>
                <a:gridCol w="2135018">
                  <a:extLst>
                    <a:ext uri="{9D8B030D-6E8A-4147-A177-3AD203B41FA5}">
                      <a16:colId xmlns:a16="http://schemas.microsoft.com/office/drawing/2014/main" val="1674176779"/>
                    </a:ext>
                  </a:extLst>
                </a:gridCol>
                <a:gridCol w="2161483">
                  <a:extLst>
                    <a:ext uri="{9D8B030D-6E8A-4147-A177-3AD203B41FA5}">
                      <a16:colId xmlns:a16="http://schemas.microsoft.com/office/drawing/2014/main" val="313032132"/>
                    </a:ext>
                  </a:extLst>
                </a:gridCol>
              </a:tblGrid>
              <a:tr h="32169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player_name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球員名稱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4480398"/>
                  </a:ext>
                </a:extLst>
              </a:tr>
              <a:tr h="32169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team_abbreviation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隊伍所屬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407331"/>
                  </a:ext>
                </a:extLst>
              </a:tr>
              <a:tr h="32169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球員年齡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1773111"/>
                  </a:ext>
                </a:extLst>
              </a:tr>
              <a:tr h="32169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player_height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球員身高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3924126"/>
                  </a:ext>
                </a:extLst>
              </a:tr>
              <a:tr h="321696">
                <a:tc>
                  <a:txBody>
                    <a:bodyPr/>
                    <a:lstStyle/>
                    <a:p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</a:rPr>
                        <a:t>player_weight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球員體重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8568986"/>
                  </a:ext>
                </a:extLst>
              </a:tr>
              <a:tr h="32169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college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 dirty="0">
                          <a:solidFill>
                            <a:schemeClr val="tx1"/>
                          </a:solidFill>
                          <a:effectLst/>
                        </a:rPr>
                        <a:t>就讀大學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121641"/>
                  </a:ext>
                </a:extLst>
              </a:tr>
              <a:tr h="32169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 dirty="0">
                          <a:solidFill>
                            <a:schemeClr val="tx1"/>
                          </a:solidFill>
                          <a:effectLst/>
                        </a:rPr>
                        <a:t>球員國籍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1746880"/>
                  </a:ext>
                </a:extLst>
              </a:tr>
              <a:tr h="32169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Draft_year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參加選秀年份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044106"/>
                  </a:ext>
                </a:extLst>
              </a:tr>
              <a:tr h="32169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Draft_round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中選輪數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0792514"/>
                  </a:ext>
                </a:extLst>
              </a:tr>
              <a:tr h="32169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Draft_number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第幾順位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0562383"/>
                  </a:ext>
                </a:extLst>
              </a:tr>
              <a:tr h="32169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gp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 dirty="0">
                          <a:solidFill>
                            <a:schemeClr val="tx1"/>
                          </a:solidFill>
                          <a:effectLst/>
                        </a:rPr>
                        <a:t>整個賽季參與了幾場比賽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146067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47EB230-D839-3CF2-F74B-546A0ADB7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00553"/>
              </p:ext>
            </p:extLst>
          </p:nvPr>
        </p:nvGraphicFramePr>
        <p:xfrm>
          <a:off x="4296502" y="1338146"/>
          <a:ext cx="4847498" cy="3538656"/>
        </p:xfrm>
        <a:graphic>
          <a:graphicData uri="http://schemas.openxmlformats.org/drawingml/2006/table">
            <a:tbl>
              <a:tblPr firstRow="1" firstCol="1">
                <a:tableStyleId>{709CCF7D-1CD8-48B2-BE03-D46BC8713C53}</a:tableStyleId>
              </a:tblPr>
              <a:tblGrid>
                <a:gridCol w="2423749">
                  <a:extLst>
                    <a:ext uri="{9D8B030D-6E8A-4147-A177-3AD203B41FA5}">
                      <a16:colId xmlns:a16="http://schemas.microsoft.com/office/drawing/2014/main" val="2583743831"/>
                    </a:ext>
                  </a:extLst>
                </a:gridCol>
                <a:gridCol w="2423749">
                  <a:extLst>
                    <a:ext uri="{9D8B030D-6E8A-4147-A177-3AD203B41FA5}">
                      <a16:colId xmlns:a16="http://schemas.microsoft.com/office/drawing/2014/main" val="2886025659"/>
                    </a:ext>
                  </a:extLst>
                </a:gridCol>
              </a:tblGrid>
              <a:tr h="196592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pts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 dirty="0">
                          <a:solidFill>
                            <a:schemeClr val="tx1"/>
                          </a:solidFill>
                          <a:effectLst/>
                        </a:rPr>
                        <a:t>球員場均得分數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6192874"/>
                  </a:ext>
                </a:extLst>
              </a:tr>
              <a:tr h="196592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reb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球員場均籃板數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9219092"/>
                  </a:ext>
                </a:extLst>
              </a:tr>
              <a:tr h="196592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ast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球員場均助攻數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3456671"/>
                  </a:ext>
                </a:extLst>
              </a:tr>
              <a:tr h="393184">
                <a:tc>
                  <a:txBody>
                    <a:bodyPr/>
                    <a:lstStyle/>
                    <a:p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</a:rPr>
                        <a:t>net_rating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 dirty="0">
                          <a:solidFill>
                            <a:schemeClr val="tx1"/>
                          </a:solidFill>
                          <a:effectLst/>
                        </a:rPr>
                        <a:t>球員在場時球隊每百回淨得分率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6720078"/>
                  </a:ext>
                </a:extLst>
              </a:tr>
              <a:tr h="393184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oreb_pct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球員在場時搶下的進攻籃板百分比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2829044"/>
                  </a:ext>
                </a:extLst>
              </a:tr>
              <a:tr h="393184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dreb_pct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球員在場時搶下的防守籃板百分比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5273091"/>
                  </a:ext>
                </a:extLst>
              </a:tr>
              <a:tr h="393184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usg_pct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球員終結了球隊多少比例的進攻機會。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6433585"/>
                  </a:ext>
                </a:extLst>
              </a:tr>
              <a:tr h="58977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ts_pct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球員每消耗一個球權（失誤除外）時，可以換回的分數百分比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3260602"/>
                  </a:ext>
                </a:extLst>
              </a:tr>
              <a:tr h="589776">
                <a:tc>
                  <a:txBody>
                    <a:bodyPr/>
                    <a:lstStyle/>
                    <a:p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</a:rPr>
                        <a:t>ast_pct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>
                          <a:solidFill>
                            <a:schemeClr val="tx1"/>
                          </a:solidFill>
                          <a:effectLst/>
                        </a:rPr>
                        <a:t>球員在場時隊友的進球中來自他的助攻的百分比</a:t>
                      </a:r>
                      <a:endParaRPr lang="zh-TW" sz="1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0164880"/>
                  </a:ext>
                </a:extLst>
              </a:tr>
              <a:tr h="196592">
                <a:tc>
                  <a:txBody>
                    <a:bodyPr/>
                    <a:lstStyle/>
                    <a:p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season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200" kern="100" dirty="0">
                          <a:solidFill>
                            <a:schemeClr val="tx1"/>
                          </a:solidFill>
                          <a:effectLst/>
                        </a:rPr>
                        <a:t>賽季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8205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981302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1303</Words>
  <Application>Microsoft Office PowerPoint</Application>
  <PresentationFormat>如螢幕大小 (16:9)</PresentationFormat>
  <Paragraphs>198</Paragraphs>
  <Slides>30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2" baseType="lpstr">
      <vt:lpstr>Arial</vt:lpstr>
      <vt:lpstr>Wingdings</vt:lpstr>
      <vt:lpstr>Bebas Neue</vt:lpstr>
      <vt:lpstr>Montserrat</vt:lpstr>
      <vt:lpstr>Montserrat Black</vt:lpstr>
      <vt:lpstr>Nunito Light</vt:lpstr>
      <vt:lpstr>Calibri</vt:lpstr>
      <vt:lpstr>PingFang TC</vt:lpstr>
      <vt:lpstr>Anaheim</vt:lpstr>
      <vt:lpstr>Montserrat Light</vt:lpstr>
      <vt:lpstr>標楷體</vt:lpstr>
      <vt:lpstr>Artificial Intelligence (AI) Technology Consulting by Slidesgo</vt:lpstr>
      <vt:lpstr>NBA聯盟自1996至2021年的變化</vt:lpstr>
      <vt:lpstr>目錄</vt:lpstr>
      <vt:lpstr>PowerPoint 簡報</vt:lpstr>
      <vt:lpstr>研究背景</vt:lpstr>
      <vt:lpstr>PowerPoint 簡報</vt:lpstr>
      <vt:lpstr>研究動機</vt:lpstr>
      <vt:lpstr>PowerPoint 簡報</vt:lpstr>
      <vt:lpstr>資料介紹</vt:lpstr>
      <vt:lpstr>Codebook</vt:lpstr>
      <vt:lpstr>資料前處理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每季各隊球員平均出賽數 </vt:lpstr>
      <vt:lpstr>PowerPoint 簡報</vt:lpstr>
      <vt:lpstr>PowerPoint 簡報</vt:lpstr>
      <vt:lpstr>PowerPoint 簡報</vt:lpstr>
      <vt:lpstr>各隊樂透球員數  </vt:lpstr>
      <vt:lpstr>PowerPoint 簡報</vt:lpstr>
      <vt:lpstr>PowerPoint 簡報</vt:lpstr>
      <vt:lpstr>非大學生球員的變化 </vt:lpstr>
      <vt:lpstr>近年球員國際化的趨勢 </vt:lpstr>
      <vt:lpstr>PowerPoint 簡報</vt:lpstr>
      <vt:lpstr>總結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大數據成果發表 – NBA聯盟生態自2015年的變化  (Data Science) PROJECT PROPOSAL</dc:title>
  <dc:creator>陳應中</dc:creator>
  <cp:lastModifiedBy>應中 陳</cp:lastModifiedBy>
  <cp:revision>6</cp:revision>
  <dcterms:modified xsi:type="dcterms:W3CDTF">2022-12-19T02:13:48Z</dcterms:modified>
</cp:coreProperties>
</file>